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293" r:id="rId3"/>
    <p:sldId id="294" r:id="rId4"/>
    <p:sldId id="297" r:id="rId5"/>
    <p:sldId id="299" r:id="rId6"/>
    <p:sldId id="296" r:id="rId7"/>
    <p:sldId id="298" r:id="rId8"/>
  </p:sldIdLst>
  <p:sldSz cx="10693400" cy="7556500"/>
  <p:notesSz cx="10693400" cy="75565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FFCC00"/>
    <a:srgbClr val="FFFF66"/>
    <a:srgbClr val="006600"/>
    <a:srgbClr val="33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60" autoAdjust="0"/>
  </p:normalViewPr>
  <p:slideViewPr>
    <p:cSldViewPr>
      <p:cViewPr>
        <p:scale>
          <a:sx n="74" d="100"/>
          <a:sy n="74" d="100"/>
        </p:scale>
        <p:origin x="-900" y="-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34471-A889-4FEC-B36F-8D2158EFDDE3}" type="doc">
      <dgm:prSet loTypeId="urn:microsoft.com/office/officeart/2008/layout/RadialCluster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9BA7D6C8-FB21-46E7-AACF-359898424D29}">
      <dgm:prSet phldrT="[Testo]" custT="1"/>
      <dgm:spPr/>
      <dgm:t>
        <a:bodyPr/>
        <a:lstStyle/>
        <a:p>
          <a:r>
            <a:rPr lang="it-IT" sz="2000" b="1" u="sng" dirty="0" smtClean="0"/>
            <a:t>Scopi</a:t>
          </a:r>
          <a:r>
            <a:rPr lang="it-IT" sz="2000" dirty="0" smtClean="0"/>
            <a:t>: </a:t>
          </a:r>
        </a:p>
        <a:p>
          <a:r>
            <a:rPr lang="it-IT" sz="1800" dirty="0" smtClean="0"/>
            <a:t>La Rete promuove e mette in atto iniziative necessarie per </a:t>
          </a:r>
          <a:r>
            <a:rPr lang="it-IT" sz="1800" u="sng" dirty="0" smtClean="0"/>
            <a:t>INNOVARE E FAR PROGREDIRE L’ATTIVITÀ EDUCATIVA E DIDATTICA DEL METODO</a:t>
          </a:r>
          <a:r>
            <a:rPr lang="it-IT" sz="1800" dirty="0" smtClean="0"/>
            <a:t>, monitorando la qualità e l’efficacia dell’offerta formativa</a:t>
          </a:r>
          <a:endParaRPr lang="it-IT" sz="1800" dirty="0"/>
        </a:p>
      </dgm:t>
    </dgm:pt>
    <dgm:pt modelId="{BC3C6C4E-2FDF-40B5-9125-AA672ECD2EB3}" type="parTrans" cxnId="{2DF3D01E-9CED-4D98-9B01-EE1C580D995D}">
      <dgm:prSet/>
      <dgm:spPr/>
      <dgm:t>
        <a:bodyPr/>
        <a:lstStyle/>
        <a:p>
          <a:endParaRPr lang="it-IT"/>
        </a:p>
      </dgm:t>
    </dgm:pt>
    <dgm:pt modelId="{B361056E-5F99-4B5D-A64B-3D4EAB21EAB5}" type="sibTrans" cxnId="{2DF3D01E-9CED-4D98-9B01-EE1C580D995D}">
      <dgm:prSet/>
      <dgm:spPr/>
      <dgm:t>
        <a:bodyPr/>
        <a:lstStyle/>
        <a:p>
          <a:endParaRPr lang="it-IT"/>
        </a:p>
      </dgm:t>
    </dgm:pt>
    <dgm:pt modelId="{4FE445FE-D026-4364-9456-9925C5B7A9EE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bg1"/>
              </a:solidFill>
            </a:rPr>
            <a:t>Sviluppo di iniziative di </a:t>
          </a:r>
          <a:r>
            <a:rPr lang="it-IT" sz="1800" b="1" u="sng" dirty="0" smtClean="0">
              <a:solidFill>
                <a:schemeClr val="bg1"/>
              </a:solidFill>
            </a:rPr>
            <a:t>CONFRONTO PROFESSIONALE </a:t>
          </a:r>
          <a:r>
            <a:rPr lang="it-IT" sz="1800" dirty="0" smtClean="0">
              <a:solidFill>
                <a:schemeClr val="bg1"/>
              </a:solidFill>
            </a:rPr>
            <a:t>tra esperti, docenti e scuole</a:t>
          </a:r>
          <a:endParaRPr lang="it-IT" sz="1800" dirty="0">
            <a:solidFill>
              <a:schemeClr val="bg1"/>
            </a:solidFill>
          </a:endParaRPr>
        </a:p>
      </dgm:t>
    </dgm:pt>
    <dgm:pt modelId="{2BC770E3-A91E-48DC-A77B-67731A1A0D31}" type="parTrans" cxnId="{CAF16C4D-F101-4585-AB39-EF328E8C1915}">
      <dgm:prSet/>
      <dgm:spPr/>
      <dgm:t>
        <a:bodyPr/>
        <a:lstStyle/>
        <a:p>
          <a:endParaRPr lang="it-IT"/>
        </a:p>
      </dgm:t>
    </dgm:pt>
    <dgm:pt modelId="{9CC169BF-9D1B-4946-9285-3B766173DB8A}" type="sibTrans" cxnId="{CAF16C4D-F101-4585-AB39-EF328E8C1915}">
      <dgm:prSet/>
      <dgm:spPr/>
      <dgm:t>
        <a:bodyPr/>
        <a:lstStyle/>
        <a:p>
          <a:endParaRPr lang="it-IT"/>
        </a:p>
      </dgm:t>
    </dgm:pt>
    <dgm:pt modelId="{FF25C53D-B781-4C55-8873-BF5273125B12}">
      <dgm:prSet phldrT="[Testo]" custT="1"/>
      <dgm:spPr>
        <a:solidFill>
          <a:srgbClr val="FF3300"/>
        </a:solidFill>
      </dgm:spPr>
      <dgm:t>
        <a:bodyPr/>
        <a:lstStyle/>
        <a:p>
          <a:r>
            <a:rPr lang="it-IT" sz="1800" dirty="0" smtClean="0"/>
            <a:t>Attivazione di </a:t>
          </a:r>
          <a:r>
            <a:rPr lang="it-IT" sz="1800" b="1" u="sng" dirty="0" smtClean="0"/>
            <a:t>RAPPORTI CON ENTI, UNIVERSITÀ E ASSOCIAZIONI CULTURALI </a:t>
          </a:r>
          <a:r>
            <a:rPr lang="it-IT" sz="1800" dirty="0" smtClean="0"/>
            <a:t>per iniziative inerenti gli scopi associativi</a:t>
          </a:r>
          <a:endParaRPr lang="it-IT" sz="1800" dirty="0"/>
        </a:p>
      </dgm:t>
    </dgm:pt>
    <dgm:pt modelId="{981722E3-436B-4834-A85C-ED1325EA4DE3}" type="parTrans" cxnId="{F9296A3A-9C9D-4F5A-88DA-7087F0048421}">
      <dgm:prSet/>
      <dgm:spPr/>
      <dgm:t>
        <a:bodyPr/>
        <a:lstStyle/>
        <a:p>
          <a:endParaRPr lang="it-IT"/>
        </a:p>
      </dgm:t>
    </dgm:pt>
    <dgm:pt modelId="{B400E088-9934-4086-A455-4C922D833F29}" type="sibTrans" cxnId="{F9296A3A-9C9D-4F5A-88DA-7087F0048421}">
      <dgm:prSet/>
      <dgm:spPr/>
      <dgm:t>
        <a:bodyPr/>
        <a:lstStyle/>
        <a:p>
          <a:endParaRPr lang="it-IT"/>
        </a:p>
      </dgm:t>
    </dgm:pt>
    <dgm:pt modelId="{31EF85B9-6DA2-47F7-BDFF-0B21E67A6E36}">
      <dgm:prSet phldrT="[Testo]" custT="1"/>
      <dgm:spPr/>
      <dgm:t>
        <a:bodyPr/>
        <a:lstStyle/>
        <a:p>
          <a:r>
            <a:rPr lang="it-IT" sz="1800" dirty="0" smtClean="0"/>
            <a:t>Diffusione della cultura montessoriana anche mediante </a:t>
          </a:r>
          <a:r>
            <a:rPr lang="it-IT" sz="1800" b="1" u="sng" dirty="0" smtClean="0"/>
            <a:t>PERCORSI DI FORMAZIONE</a:t>
          </a:r>
          <a:endParaRPr lang="it-IT" sz="1800" b="1" u="sng" dirty="0"/>
        </a:p>
      </dgm:t>
    </dgm:pt>
    <dgm:pt modelId="{7E0A6E40-1678-4FE8-BA08-6043CA91CED5}" type="parTrans" cxnId="{EA449C33-26B3-4494-A8FE-A7E857D29089}">
      <dgm:prSet/>
      <dgm:spPr/>
      <dgm:t>
        <a:bodyPr/>
        <a:lstStyle/>
        <a:p>
          <a:endParaRPr lang="it-IT"/>
        </a:p>
      </dgm:t>
    </dgm:pt>
    <dgm:pt modelId="{B1A1D778-D27C-400C-880E-6C433DAFBF59}" type="sibTrans" cxnId="{EA449C33-26B3-4494-A8FE-A7E857D29089}">
      <dgm:prSet/>
      <dgm:spPr/>
      <dgm:t>
        <a:bodyPr/>
        <a:lstStyle/>
        <a:p>
          <a:endParaRPr lang="it-IT"/>
        </a:p>
      </dgm:t>
    </dgm:pt>
    <dgm:pt modelId="{E1111C0E-2263-47CC-8603-43B180EC0C14}">
      <dgm:prSet phldrT="[Testo]" custRadScaleRad="100922" custRadScaleInc="-44861"/>
      <dgm:spPr/>
      <dgm:t>
        <a:bodyPr/>
        <a:lstStyle/>
        <a:p>
          <a:endParaRPr lang="it-IT"/>
        </a:p>
      </dgm:t>
    </dgm:pt>
    <dgm:pt modelId="{AB7567A2-4D0A-4A7B-80D8-8E122C20B405}" type="parTrans" cxnId="{F82EE90E-87B7-4502-AA93-B892F311410A}">
      <dgm:prSet/>
      <dgm:spPr/>
      <dgm:t>
        <a:bodyPr/>
        <a:lstStyle/>
        <a:p>
          <a:endParaRPr lang="it-IT"/>
        </a:p>
      </dgm:t>
    </dgm:pt>
    <dgm:pt modelId="{392F8A6D-FAE8-4C95-AFE1-F631C9BFF837}" type="sibTrans" cxnId="{F82EE90E-87B7-4502-AA93-B892F311410A}">
      <dgm:prSet/>
      <dgm:spPr/>
      <dgm:t>
        <a:bodyPr/>
        <a:lstStyle/>
        <a:p>
          <a:endParaRPr lang="it-IT"/>
        </a:p>
      </dgm:t>
    </dgm:pt>
    <dgm:pt modelId="{6EDD5EB3-CFA4-4D9B-BC14-74D0ED2A2211}">
      <dgm:prSet custScaleX="222332" custScaleY="226189" custRadScaleRad="160867" custRadScaleInc="-97418"/>
      <dgm:spPr/>
      <dgm:t>
        <a:bodyPr/>
        <a:lstStyle/>
        <a:p>
          <a:endParaRPr lang="it-IT"/>
        </a:p>
      </dgm:t>
    </dgm:pt>
    <dgm:pt modelId="{348FC25F-3091-4E69-85D8-CC252A5D6B0F}" type="parTrans" cxnId="{72BE9368-54EC-415E-B5DD-CBD635A62131}">
      <dgm:prSet/>
      <dgm:spPr/>
      <dgm:t>
        <a:bodyPr/>
        <a:lstStyle/>
        <a:p>
          <a:endParaRPr lang="it-IT"/>
        </a:p>
      </dgm:t>
    </dgm:pt>
    <dgm:pt modelId="{BF0B11BB-1CFE-4E83-8B28-EFAF7862CC8F}" type="sibTrans" cxnId="{72BE9368-54EC-415E-B5DD-CBD635A62131}">
      <dgm:prSet/>
      <dgm:spPr/>
      <dgm:t>
        <a:bodyPr/>
        <a:lstStyle/>
        <a:p>
          <a:endParaRPr lang="it-IT"/>
        </a:p>
      </dgm:t>
    </dgm:pt>
    <dgm:pt modelId="{9473BD63-9240-4399-88A8-63BA3266407C}" type="pres">
      <dgm:prSet presAssocID="{20E34471-A889-4FEC-B36F-8D2158EFDDE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D7EFF8B9-4386-442A-AED6-228257AB6254}" type="pres">
      <dgm:prSet presAssocID="{9BA7D6C8-FB21-46E7-AACF-359898424D29}" presName="singleCycle" presStyleCnt="0"/>
      <dgm:spPr/>
    </dgm:pt>
    <dgm:pt modelId="{E8CC3FA3-0ADB-47D7-B271-0FE69CAF6F56}" type="pres">
      <dgm:prSet presAssocID="{9BA7D6C8-FB21-46E7-AACF-359898424D29}" presName="singleCenter" presStyleLbl="node1" presStyleIdx="0" presStyleCnt="4" custScaleX="197183" custScaleY="190783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DF662C3D-3BC4-4CFE-9418-DC889BE6AF09}" type="pres">
      <dgm:prSet presAssocID="{2BC770E3-A91E-48DC-A77B-67731A1A0D31}" presName="Name56" presStyleLbl="parChTrans1D2" presStyleIdx="0" presStyleCnt="3"/>
      <dgm:spPr/>
      <dgm:t>
        <a:bodyPr/>
        <a:lstStyle/>
        <a:p>
          <a:endParaRPr lang="it-IT"/>
        </a:p>
      </dgm:t>
    </dgm:pt>
    <dgm:pt modelId="{F72ECE3F-48AE-401F-9705-2AAA19F22B8B}" type="pres">
      <dgm:prSet presAssocID="{4FE445FE-D026-4364-9456-9925C5B7A9EE}" presName="text0" presStyleLbl="node1" presStyleIdx="1" presStyleCnt="4" custScaleX="222332" custScaleY="226189" custRadScaleRad="160867" custRadScaleInc="-9741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BE27B3-AD5D-4215-9F2C-489649D83BDF}" type="pres">
      <dgm:prSet presAssocID="{981722E3-436B-4834-A85C-ED1325EA4DE3}" presName="Name56" presStyleLbl="parChTrans1D2" presStyleIdx="1" presStyleCnt="3"/>
      <dgm:spPr/>
      <dgm:t>
        <a:bodyPr/>
        <a:lstStyle/>
        <a:p>
          <a:endParaRPr lang="it-IT"/>
        </a:p>
      </dgm:t>
    </dgm:pt>
    <dgm:pt modelId="{6D71DFAC-43C1-4D52-A672-19B2158A5D98}" type="pres">
      <dgm:prSet presAssocID="{FF25C53D-B781-4C55-8873-BF5273125B12}" presName="text0" presStyleLbl="node1" presStyleIdx="2" presStyleCnt="4" custScaleX="228923" custScaleY="222643" custRadScaleRad="148646" custRadScaleInc="-211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AD3CF5-CC9A-494D-AFF0-C81B178DC53D}" type="pres">
      <dgm:prSet presAssocID="{7E0A6E40-1678-4FE8-BA08-6043CA91CED5}" presName="Name56" presStyleLbl="parChTrans1D2" presStyleIdx="2" presStyleCnt="3"/>
      <dgm:spPr/>
      <dgm:t>
        <a:bodyPr/>
        <a:lstStyle/>
        <a:p>
          <a:endParaRPr lang="it-IT"/>
        </a:p>
      </dgm:t>
    </dgm:pt>
    <dgm:pt modelId="{1213BF59-3151-4A8A-AD74-E78EE5DB4D41}" type="pres">
      <dgm:prSet presAssocID="{31EF85B9-6DA2-47F7-BDFF-0B21E67A6E36}" presName="text0" presStyleLbl="node1" presStyleIdx="3" presStyleCnt="4" custScaleX="228077" custScaleY="221482" custRadScaleRad="143194" custRadScaleInc="212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BE9368-54EC-415E-B5DD-CBD635A62131}" srcId="{20E34471-A889-4FEC-B36F-8D2158EFDDE3}" destId="{6EDD5EB3-CFA4-4D9B-BC14-74D0ED2A2211}" srcOrd="2" destOrd="0" parTransId="{348FC25F-3091-4E69-85D8-CC252A5D6B0F}" sibTransId="{BF0B11BB-1CFE-4E83-8B28-EFAF7862CC8F}"/>
    <dgm:cxn modelId="{35AE2D4F-7EED-4034-82EB-C482D330E775}" type="presOf" srcId="{9BA7D6C8-FB21-46E7-AACF-359898424D29}" destId="{E8CC3FA3-0ADB-47D7-B271-0FE69CAF6F56}" srcOrd="0" destOrd="0" presId="urn:microsoft.com/office/officeart/2008/layout/RadialCluster"/>
    <dgm:cxn modelId="{89326F04-4983-4810-84D6-FD688ED4A51B}" type="presOf" srcId="{FF25C53D-B781-4C55-8873-BF5273125B12}" destId="{6D71DFAC-43C1-4D52-A672-19B2158A5D98}" srcOrd="0" destOrd="0" presId="urn:microsoft.com/office/officeart/2008/layout/RadialCluster"/>
    <dgm:cxn modelId="{8654F2C5-DC57-414B-BC4F-61E59CD44FA5}" type="presOf" srcId="{981722E3-436B-4834-A85C-ED1325EA4DE3}" destId="{21BE27B3-AD5D-4215-9F2C-489649D83BDF}" srcOrd="0" destOrd="0" presId="urn:microsoft.com/office/officeart/2008/layout/RadialCluster"/>
    <dgm:cxn modelId="{2DF3D01E-9CED-4D98-9B01-EE1C580D995D}" srcId="{20E34471-A889-4FEC-B36F-8D2158EFDDE3}" destId="{9BA7D6C8-FB21-46E7-AACF-359898424D29}" srcOrd="0" destOrd="0" parTransId="{BC3C6C4E-2FDF-40B5-9125-AA672ECD2EB3}" sibTransId="{B361056E-5F99-4B5D-A64B-3D4EAB21EAB5}"/>
    <dgm:cxn modelId="{DB31F934-1EA7-4ABC-AF39-E2B7D4DDA87B}" type="presOf" srcId="{2BC770E3-A91E-48DC-A77B-67731A1A0D31}" destId="{DF662C3D-3BC4-4CFE-9418-DC889BE6AF09}" srcOrd="0" destOrd="0" presId="urn:microsoft.com/office/officeart/2008/layout/RadialCluster"/>
    <dgm:cxn modelId="{D792E7F5-BF91-4D89-B118-5455CD1D910C}" type="presOf" srcId="{7E0A6E40-1678-4FE8-BA08-6043CA91CED5}" destId="{73AD3CF5-CC9A-494D-AFF0-C81B178DC53D}" srcOrd="0" destOrd="0" presId="urn:microsoft.com/office/officeart/2008/layout/RadialCluster"/>
    <dgm:cxn modelId="{CAF16C4D-F101-4585-AB39-EF328E8C1915}" srcId="{9BA7D6C8-FB21-46E7-AACF-359898424D29}" destId="{4FE445FE-D026-4364-9456-9925C5B7A9EE}" srcOrd="0" destOrd="0" parTransId="{2BC770E3-A91E-48DC-A77B-67731A1A0D31}" sibTransId="{9CC169BF-9D1B-4946-9285-3B766173DB8A}"/>
    <dgm:cxn modelId="{D61E2794-793F-44C2-A963-6AF0C85CEF9F}" type="presOf" srcId="{31EF85B9-6DA2-47F7-BDFF-0B21E67A6E36}" destId="{1213BF59-3151-4A8A-AD74-E78EE5DB4D41}" srcOrd="0" destOrd="0" presId="urn:microsoft.com/office/officeart/2008/layout/RadialCluster"/>
    <dgm:cxn modelId="{F82EE90E-87B7-4502-AA93-B892F311410A}" srcId="{20E34471-A889-4FEC-B36F-8D2158EFDDE3}" destId="{E1111C0E-2263-47CC-8603-43B180EC0C14}" srcOrd="1" destOrd="0" parTransId="{AB7567A2-4D0A-4A7B-80D8-8E122C20B405}" sibTransId="{392F8A6D-FAE8-4C95-AFE1-F631C9BFF837}"/>
    <dgm:cxn modelId="{EA449C33-26B3-4494-A8FE-A7E857D29089}" srcId="{9BA7D6C8-FB21-46E7-AACF-359898424D29}" destId="{31EF85B9-6DA2-47F7-BDFF-0B21E67A6E36}" srcOrd="2" destOrd="0" parTransId="{7E0A6E40-1678-4FE8-BA08-6043CA91CED5}" sibTransId="{B1A1D778-D27C-400C-880E-6C433DAFBF59}"/>
    <dgm:cxn modelId="{99AE63C7-C954-4081-B609-AB84BDFB618B}" type="presOf" srcId="{4FE445FE-D026-4364-9456-9925C5B7A9EE}" destId="{F72ECE3F-48AE-401F-9705-2AAA19F22B8B}" srcOrd="0" destOrd="0" presId="urn:microsoft.com/office/officeart/2008/layout/RadialCluster"/>
    <dgm:cxn modelId="{F9296A3A-9C9D-4F5A-88DA-7087F0048421}" srcId="{9BA7D6C8-FB21-46E7-AACF-359898424D29}" destId="{FF25C53D-B781-4C55-8873-BF5273125B12}" srcOrd="1" destOrd="0" parTransId="{981722E3-436B-4834-A85C-ED1325EA4DE3}" sibTransId="{B400E088-9934-4086-A455-4C922D833F29}"/>
    <dgm:cxn modelId="{166D0F44-4A6A-4D2A-BF1F-BF25A21D29F0}" type="presOf" srcId="{20E34471-A889-4FEC-B36F-8D2158EFDDE3}" destId="{9473BD63-9240-4399-88A8-63BA3266407C}" srcOrd="0" destOrd="0" presId="urn:microsoft.com/office/officeart/2008/layout/RadialCluster"/>
    <dgm:cxn modelId="{6836A4B6-9663-440E-9D5F-B201B8566AA3}" type="presParOf" srcId="{9473BD63-9240-4399-88A8-63BA3266407C}" destId="{D7EFF8B9-4386-442A-AED6-228257AB6254}" srcOrd="0" destOrd="0" presId="urn:microsoft.com/office/officeart/2008/layout/RadialCluster"/>
    <dgm:cxn modelId="{D2C24EF1-D052-49B9-89FC-88BC2F8A0352}" type="presParOf" srcId="{D7EFF8B9-4386-442A-AED6-228257AB6254}" destId="{E8CC3FA3-0ADB-47D7-B271-0FE69CAF6F56}" srcOrd="0" destOrd="0" presId="urn:microsoft.com/office/officeart/2008/layout/RadialCluster"/>
    <dgm:cxn modelId="{8C37880E-FE31-4F5A-B196-3A5B0351CB91}" type="presParOf" srcId="{D7EFF8B9-4386-442A-AED6-228257AB6254}" destId="{DF662C3D-3BC4-4CFE-9418-DC889BE6AF09}" srcOrd="1" destOrd="0" presId="urn:microsoft.com/office/officeart/2008/layout/RadialCluster"/>
    <dgm:cxn modelId="{632FD56B-F44F-40FC-8BB7-FC95C1057539}" type="presParOf" srcId="{D7EFF8B9-4386-442A-AED6-228257AB6254}" destId="{F72ECE3F-48AE-401F-9705-2AAA19F22B8B}" srcOrd="2" destOrd="0" presId="urn:microsoft.com/office/officeart/2008/layout/RadialCluster"/>
    <dgm:cxn modelId="{0AE19777-E5F4-4177-ABCA-5FF7C8996BF0}" type="presParOf" srcId="{D7EFF8B9-4386-442A-AED6-228257AB6254}" destId="{21BE27B3-AD5D-4215-9F2C-489649D83BDF}" srcOrd="3" destOrd="0" presId="urn:microsoft.com/office/officeart/2008/layout/RadialCluster"/>
    <dgm:cxn modelId="{D7E2A507-BA64-41CC-B704-BE4865628BE6}" type="presParOf" srcId="{D7EFF8B9-4386-442A-AED6-228257AB6254}" destId="{6D71DFAC-43C1-4D52-A672-19B2158A5D98}" srcOrd="4" destOrd="0" presId="urn:microsoft.com/office/officeart/2008/layout/RadialCluster"/>
    <dgm:cxn modelId="{429BA914-D300-4908-A87D-28D8440CABE1}" type="presParOf" srcId="{D7EFF8B9-4386-442A-AED6-228257AB6254}" destId="{73AD3CF5-CC9A-494D-AFF0-C81B178DC53D}" srcOrd="5" destOrd="0" presId="urn:microsoft.com/office/officeart/2008/layout/RadialCluster"/>
    <dgm:cxn modelId="{44A37647-8335-401C-B4BD-FF8F63CF298E}" type="presParOf" srcId="{D7EFF8B9-4386-442A-AED6-228257AB6254}" destId="{1213BF59-3151-4A8A-AD74-E78EE5DB4D4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E34471-A889-4FEC-B36F-8D2158EFDDE3}" type="doc">
      <dgm:prSet loTypeId="urn:microsoft.com/office/officeart/2008/layout/RadialCluster" loCatId="cycl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9BA7D6C8-FB21-46E7-AACF-359898424D29}">
      <dgm:prSet phldrT="[Testo]" custT="1"/>
      <dgm:spPr/>
      <dgm:t>
        <a:bodyPr/>
        <a:lstStyle/>
        <a:p>
          <a:r>
            <a:rPr lang="it-IT" sz="2800" b="1" u="sng" dirty="0" smtClean="0"/>
            <a:t>Commissioni</a:t>
          </a:r>
          <a:r>
            <a:rPr lang="it-IT" sz="2800" dirty="0" smtClean="0"/>
            <a:t>: </a:t>
          </a:r>
        </a:p>
        <a:p>
          <a:r>
            <a:rPr lang="it-IT" sz="2000" dirty="0" smtClean="0"/>
            <a:t>di lavoro e di studio</a:t>
          </a:r>
        </a:p>
        <a:p>
          <a:endParaRPr lang="it-IT" sz="2000" dirty="0"/>
        </a:p>
      </dgm:t>
    </dgm:pt>
    <dgm:pt modelId="{BC3C6C4E-2FDF-40B5-9125-AA672ECD2EB3}" type="parTrans" cxnId="{2DF3D01E-9CED-4D98-9B01-EE1C580D995D}">
      <dgm:prSet/>
      <dgm:spPr/>
      <dgm:t>
        <a:bodyPr/>
        <a:lstStyle/>
        <a:p>
          <a:endParaRPr lang="it-IT"/>
        </a:p>
      </dgm:t>
    </dgm:pt>
    <dgm:pt modelId="{B361056E-5F99-4B5D-A64B-3D4EAB21EAB5}" type="sibTrans" cxnId="{2DF3D01E-9CED-4D98-9B01-EE1C580D995D}">
      <dgm:prSet/>
      <dgm:spPr/>
      <dgm:t>
        <a:bodyPr/>
        <a:lstStyle/>
        <a:p>
          <a:endParaRPr lang="it-IT"/>
        </a:p>
      </dgm:t>
    </dgm:pt>
    <dgm:pt modelId="{4FE445FE-D026-4364-9456-9925C5B7A9EE}">
      <dgm:prSet phldrT="[Testo]" custT="1"/>
      <dgm:spPr/>
      <dgm:t>
        <a:bodyPr/>
        <a:lstStyle/>
        <a:p>
          <a:r>
            <a:rPr lang="it-IT" sz="2400" u="sng" dirty="0" smtClean="0"/>
            <a:t>Formazione</a:t>
          </a:r>
          <a:r>
            <a:rPr lang="it-IT" sz="2400" dirty="0" smtClean="0"/>
            <a:t>:</a:t>
          </a:r>
        </a:p>
        <a:p>
          <a:r>
            <a:rPr lang="it-IT" sz="1600" dirty="0" smtClean="0"/>
            <a:t>- Iniziale    </a:t>
          </a:r>
          <a:r>
            <a:rPr lang="it-IT" sz="1600" dirty="0" smtClean="0">
              <a:sym typeface="Wingdings" pitchFamily="2" charset="2"/>
            </a:rPr>
            <a:t>docenti</a:t>
          </a:r>
        </a:p>
        <a:p>
          <a:r>
            <a:rPr lang="it-IT" sz="1600" dirty="0" smtClean="0">
              <a:sym typeface="Wingdings" pitchFamily="2" charset="2"/>
            </a:rPr>
            <a:t>- In itinere    genitori</a:t>
          </a:r>
          <a:endParaRPr lang="it-IT" sz="1600" dirty="0"/>
        </a:p>
      </dgm:t>
    </dgm:pt>
    <dgm:pt modelId="{2BC770E3-A91E-48DC-A77B-67731A1A0D31}" type="parTrans" cxnId="{CAF16C4D-F101-4585-AB39-EF328E8C1915}">
      <dgm:prSet/>
      <dgm:spPr/>
      <dgm:t>
        <a:bodyPr/>
        <a:lstStyle/>
        <a:p>
          <a:endParaRPr lang="it-IT"/>
        </a:p>
      </dgm:t>
    </dgm:pt>
    <dgm:pt modelId="{9CC169BF-9D1B-4946-9285-3B766173DB8A}" type="sibTrans" cxnId="{CAF16C4D-F101-4585-AB39-EF328E8C1915}">
      <dgm:prSet/>
      <dgm:spPr/>
      <dgm:t>
        <a:bodyPr/>
        <a:lstStyle/>
        <a:p>
          <a:endParaRPr lang="it-IT"/>
        </a:p>
      </dgm:t>
    </dgm:pt>
    <dgm:pt modelId="{FF25C53D-B781-4C55-8873-BF5273125B12}">
      <dgm:prSet phldrT="[Testo]" custT="1"/>
      <dgm:spPr/>
      <dgm:t>
        <a:bodyPr/>
        <a:lstStyle/>
        <a:p>
          <a:r>
            <a:rPr lang="it-IT" sz="2400" u="sng" dirty="0" smtClean="0"/>
            <a:t>Coordinamento scuole:</a:t>
          </a:r>
        </a:p>
        <a:p>
          <a:r>
            <a:rPr lang="it-IT" sz="1600" dirty="0" smtClean="0"/>
            <a:t>-Incontri annuali collegi</a:t>
          </a:r>
        </a:p>
        <a:p>
          <a:r>
            <a:rPr lang="it-IT" sz="1600" dirty="0" smtClean="0"/>
            <a:t>- Archivio materiali</a:t>
          </a:r>
        </a:p>
        <a:p>
          <a:r>
            <a:rPr lang="it-IT" sz="1600" dirty="0" smtClean="0"/>
            <a:t>- 2° lingua</a:t>
          </a:r>
        </a:p>
        <a:p>
          <a:r>
            <a:rPr lang="it-IT" sz="1600" dirty="0" smtClean="0"/>
            <a:t>-Gruppo di studio sull</a:t>
          </a:r>
          <a:r>
            <a:rPr lang="it-IT" sz="1600" i="1" dirty="0" smtClean="0"/>
            <a:t>’osservazione per lo sviluppo</a:t>
          </a:r>
        </a:p>
      </dgm:t>
    </dgm:pt>
    <dgm:pt modelId="{981722E3-436B-4834-A85C-ED1325EA4DE3}" type="parTrans" cxnId="{F9296A3A-9C9D-4F5A-88DA-7087F0048421}">
      <dgm:prSet/>
      <dgm:spPr/>
      <dgm:t>
        <a:bodyPr/>
        <a:lstStyle/>
        <a:p>
          <a:endParaRPr lang="it-IT"/>
        </a:p>
      </dgm:t>
    </dgm:pt>
    <dgm:pt modelId="{B400E088-9934-4086-A455-4C922D833F29}" type="sibTrans" cxnId="{F9296A3A-9C9D-4F5A-88DA-7087F0048421}">
      <dgm:prSet/>
      <dgm:spPr/>
      <dgm:t>
        <a:bodyPr/>
        <a:lstStyle/>
        <a:p>
          <a:endParaRPr lang="it-IT"/>
        </a:p>
      </dgm:t>
    </dgm:pt>
    <dgm:pt modelId="{31EF85B9-6DA2-47F7-BDFF-0B21E67A6E36}">
      <dgm:prSet phldrT="[Testo]" custT="1"/>
      <dgm:spPr/>
      <dgm:t>
        <a:bodyPr/>
        <a:lstStyle/>
        <a:p>
          <a:r>
            <a:rPr lang="it-IT" sz="2400" u="sng" dirty="0" smtClean="0"/>
            <a:t>Ricerca e sviluppo</a:t>
          </a:r>
          <a:r>
            <a:rPr lang="it-IT" sz="2000" u="none" dirty="0" smtClean="0"/>
            <a:t>:</a:t>
          </a:r>
        </a:p>
        <a:p>
          <a:r>
            <a:rPr lang="it-IT" sz="1600" u="none" dirty="0" smtClean="0"/>
            <a:t>Educazione cosmica</a:t>
          </a:r>
        </a:p>
        <a:p>
          <a:r>
            <a:rPr lang="it-IT" sz="1600" u="none" dirty="0" smtClean="0"/>
            <a:t>- Striscia della vita</a:t>
          </a:r>
        </a:p>
        <a:p>
          <a:r>
            <a:rPr lang="it-IT" sz="1600" u="none" dirty="0" smtClean="0"/>
            <a:t>- Favole cosmiche</a:t>
          </a:r>
          <a:endParaRPr lang="it-IT" sz="1600" u="none" dirty="0"/>
        </a:p>
      </dgm:t>
    </dgm:pt>
    <dgm:pt modelId="{7E0A6E40-1678-4FE8-BA08-6043CA91CED5}" type="parTrans" cxnId="{EA449C33-26B3-4494-A8FE-A7E857D29089}">
      <dgm:prSet/>
      <dgm:spPr/>
      <dgm:t>
        <a:bodyPr/>
        <a:lstStyle/>
        <a:p>
          <a:endParaRPr lang="it-IT"/>
        </a:p>
      </dgm:t>
    </dgm:pt>
    <dgm:pt modelId="{B1A1D778-D27C-400C-880E-6C433DAFBF59}" type="sibTrans" cxnId="{EA449C33-26B3-4494-A8FE-A7E857D29089}">
      <dgm:prSet/>
      <dgm:spPr/>
      <dgm:t>
        <a:bodyPr/>
        <a:lstStyle/>
        <a:p>
          <a:endParaRPr lang="it-IT"/>
        </a:p>
      </dgm:t>
    </dgm:pt>
    <dgm:pt modelId="{E1111C0E-2263-47CC-8603-43B180EC0C14}">
      <dgm:prSet phldrT="[Testo]" custRadScaleRad="100922" custRadScaleInc="-44861"/>
      <dgm:spPr/>
      <dgm:t>
        <a:bodyPr/>
        <a:lstStyle/>
        <a:p>
          <a:endParaRPr lang="it-IT"/>
        </a:p>
      </dgm:t>
    </dgm:pt>
    <dgm:pt modelId="{AB7567A2-4D0A-4A7B-80D8-8E122C20B405}" type="parTrans" cxnId="{F82EE90E-87B7-4502-AA93-B892F311410A}">
      <dgm:prSet/>
      <dgm:spPr/>
      <dgm:t>
        <a:bodyPr/>
        <a:lstStyle/>
        <a:p>
          <a:endParaRPr lang="it-IT"/>
        </a:p>
      </dgm:t>
    </dgm:pt>
    <dgm:pt modelId="{392F8A6D-FAE8-4C95-AFE1-F631C9BFF837}" type="sibTrans" cxnId="{F82EE90E-87B7-4502-AA93-B892F311410A}">
      <dgm:prSet/>
      <dgm:spPr/>
      <dgm:t>
        <a:bodyPr/>
        <a:lstStyle/>
        <a:p>
          <a:endParaRPr lang="it-IT"/>
        </a:p>
      </dgm:t>
    </dgm:pt>
    <dgm:pt modelId="{6EDD5EB3-CFA4-4D9B-BC14-74D0ED2A2211}">
      <dgm:prSet custScaleX="222332" custScaleY="226189" custRadScaleRad="160867" custRadScaleInc="-97418"/>
      <dgm:spPr/>
      <dgm:t>
        <a:bodyPr/>
        <a:lstStyle/>
        <a:p>
          <a:endParaRPr lang="it-IT"/>
        </a:p>
      </dgm:t>
    </dgm:pt>
    <dgm:pt modelId="{348FC25F-3091-4E69-85D8-CC252A5D6B0F}" type="parTrans" cxnId="{72BE9368-54EC-415E-B5DD-CBD635A62131}">
      <dgm:prSet/>
      <dgm:spPr/>
      <dgm:t>
        <a:bodyPr/>
        <a:lstStyle/>
        <a:p>
          <a:endParaRPr lang="it-IT"/>
        </a:p>
      </dgm:t>
    </dgm:pt>
    <dgm:pt modelId="{BF0B11BB-1CFE-4E83-8B28-EFAF7862CC8F}" type="sibTrans" cxnId="{72BE9368-54EC-415E-B5DD-CBD635A62131}">
      <dgm:prSet/>
      <dgm:spPr/>
      <dgm:t>
        <a:bodyPr/>
        <a:lstStyle/>
        <a:p>
          <a:endParaRPr lang="it-IT"/>
        </a:p>
      </dgm:t>
    </dgm:pt>
    <dgm:pt modelId="{9473BD63-9240-4399-88A8-63BA3266407C}" type="pres">
      <dgm:prSet presAssocID="{20E34471-A889-4FEC-B36F-8D2158EFDDE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D7EFF8B9-4386-442A-AED6-228257AB6254}" type="pres">
      <dgm:prSet presAssocID="{9BA7D6C8-FB21-46E7-AACF-359898424D29}" presName="singleCycle" presStyleCnt="0"/>
      <dgm:spPr/>
      <dgm:t>
        <a:bodyPr/>
        <a:lstStyle/>
        <a:p>
          <a:endParaRPr lang="it-IT"/>
        </a:p>
      </dgm:t>
    </dgm:pt>
    <dgm:pt modelId="{E8CC3FA3-0ADB-47D7-B271-0FE69CAF6F56}" type="pres">
      <dgm:prSet presAssocID="{9BA7D6C8-FB21-46E7-AACF-359898424D29}" presName="singleCenter" presStyleLbl="node1" presStyleIdx="0" presStyleCnt="4" custScaleX="197183" custScaleY="190783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DF662C3D-3BC4-4CFE-9418-DC889BE6AF09}" type="pres">
      <dgm:prSet presAssocID="{2BC770E3-A91E-48DC-A77B-67731A1A0D31}" presName="Name56" presStyleLbl="parChTrans1D2" presStyleIdx="0" presStyleCnt="3"/>
      <dgm:spPr/>
      <dgm:t>
        <a:bodyPr/>
        <a:lstStyle/>
        <a:p>
          <a:endParaRPr lang="it-IT"/>
        </a:p>
      </dgm:t>
    </dgm:pt>
    <dgm:pt modelId="{F72ECE3F-48AE-401F-9705-2AAA19F22B8B}" type="pres">
      <dgm:prSet presAssocID="{4FE445FE-D026-4364-9456-9925C5B7A9EE}" presName="text0" presStyleLbl="node1" presStyleIdx="1" presStyleCnt="4" custScaleX="222332" custScaleY="138661" custRadScaleRad="150381" custRadScaleInc="-10679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BE27B3-AD5D-4215-9F2C-489649D83BDF}" type="pres">
      <dgm:prSet presAssocID="{981722E3-436B-4834-A85C-ED1325EA4DE3}" presName="Name56" presStyleLbl="parChTrans1D2" presStyleIdx="1" presStyleCnt="3"/>
      <dgm:spPr/>
      <dgm:t>
        <a:bodyPr/>
        <a:lstStyle/>
        <a:p>
          <a:endParaRPr lang="it-IT"/>
        </a:p>
      </dgm:t>
    </dgm:pt>
    <dgm:pt modelId="{6D71DFAC-43C1-4D52-A672-19B2158A5D98}" type="pres">
      <dgm:prSet presAssocID="{FF25C53D-B781-4C55-8873-BF5273125B12}" presName="text0" presStyleLbl="node1" presStyleIdx="2" presStyleCnt="4" custScaleX="228923" custScaleY="214014" custRadScaleRad="148646" custRadScaleInc="-211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AD3CF5-CC9A-494D-AFF0-C81B178DC53D}" type="pres">
      <dgm:prSet presAssocID="{7E0A6E40-1678-4FE8-BA08-6043CA91CED5}" presName="Name56" presStyleLbl="parChTrans1D2" presStyleIdx="2" presStyleCnt="3"/>
      <dgm:spPr/>
      <dgm:t>
        <a:bodyPr/>
        <a:lstStyle/>
        <a:p>
          <a:endParaRPr lang="it-IT"/>
        </a:p>
      </dgm:t>
    </dgm:pt>
    <dgm:pt modelId="{1213BF59-3151-4A8A-AD74-E78EE5DB4D41}" type="pres">
      <dgm:prSet presAssocID="{31EF85B9-6DA2-47F7-BDFF-0B21E67A6E36}" presName="text0" presStyleLbl="node1" presStyleIdx="3" presStyleCnt="4" custScaleX="228077" custScaleY="221482" custRadScaleRad="144028" custRadScaleInc="202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DAC9734-4EFF-4F85-935C-E86E330913C1}" type="presOf" srcId="{7E0A6E40-1678-4FE8-BA08-6043CA91CED5}" destId="{73AD3CF5-CC9A-494D-AFF0-C81B178DC53D}" srcOrd="0" destOrd="0" presId="urn:microsoft.com/office/officeart/2008/layout/RadialCluster"/>
    <dgm:cxn modelId="{573808BD-507E-4D4A-B70D-7D796F6D2CEB}" type="presOf" srcId="{4FE445FE-D026-4364-9456-9925C5B7A9EE}" destId="{F72ECE3F-48AE-401F-9705-2AAA19F22B8B}" srcOrd="0" destOrd="0" presId="urn:microsoft.com/office/officeart/2008/layout/RadialCluster"/>
    <dgm:cxn modelId="{72BE9368-54EC-415E-B5DD-CBD635A62131}" srcId="{20E34471-A889-4FEC-B36F-8D2158EFDDE3}" destId="{6EDD5EB3-CFA4-4D9B-BC14-74D0ED2A2211}" srcOrd="2" destOrd="0" parTransId="{348FC25F-3091-4E69-85D8-CC252A5D6B0F}" sibTransId="{BF0B11BB-1CFE-4E83-8B28-EFAF7862CC8F}"/>
    <dgm:cxn modelId="{6FDD0898-389D-4B5E-AA4A-9B2598CEF82F}" type="presOf" srcId="{9BA7D6C8-FB21-46E7-AACF-359898424D29}" destId="{E8CC3FA3-0ADB-47D7-B271-0FE69CAF6F56}" srcOrd="0" destOrd="0" presId="urn:microsoft.com/office/officeart/2008/layout/RadialCluster"/>
    <dgm:cxn modelId="{5303311A-77AC-4D4B-A229-62ECEB347802}" type="presOf" srcId="{20E34471-A889-4FEC-B36F-8D2158EFDDE3}" destId="{9473BD63-9240-4399-88A8-63BA3266407C}" srcOrd="0" destOrd="0" presId="urn:microsoft.com/office/officeart/2008/layout/RadialCluster"/>
    <dgm:cxn modelId="{EA6F80BA-9656-4117-88E7-79E630B7B8A9}" type="presOf" srcId="{FF25C53D-B781-4C55-8873-BF5273125B12}" destId="{6D71DFAC-43C1-4D52-A672-19B2158A5D98}" srcOrd="0" destOrd="0" presId="urn:microsoft.com/office/officeart/2008/layout/RadialCluster"/>
    <dgm:cxn modelId="{2DF3D01E-9CED-4D98-9B01-EE1C580D995D}" srcId="{20E34471-A889-4FEC-B36F-8D2158EFDDE3}" destId="{9BA7D6C8-FB21-46E7-AACF-359898424D29}" srcOrd="0" destOrd="0" parTransId="{BC3C6C4E-2FDF-40B5-9125-AA672ECD2EB3}" sibTransId="{B361056E-5F99-4B5D-A64B-3D4EAB21EAB5}"/>
    <dgm:cxn modelId="{173AA752-3EB1-48E7-BDC2-2D3205CB0964}" type="presOf" srcId="{2BC770E3-A91E-48DC-A77B-67731A1A0D31}" destId="{DF662C3D-3BC4-4CFE-9418-DC889BE6AF09}" srcOrd="0" destOrd="0" presId="urn:microsoft.com/office/officeart/2008/layout/RadialCluster"/>
    <dgm:cxn modelId="{F3C65FC1-A6BE-41CF-91E7-FF85BB08EC68}" type="presOf" srcId="{981722E3-436B-4834-A85C-ED1325EA4DE3}" destId="{21BE27B3-AD5D-4215-9F2C-489649D83BDF}" srcOrd="0" destOrd="0" presId="urn:microsoft.com/office/officeart/2008/layout/RadialCluster"/>
    <dgm:cxn modelId="{FBCFA56A-C93A-44DF-9F24-A6A5891D7B8F}" type="presOf" srcId="{31EF85B9-6DA2-47F7-BDFF-0B21E67A6E36}" destId="{1213BF59-3151-4A8A-AD74-E78EE5DB4D41}" srcOrd="0" destOrd="0" presId="urn:microsoft.com/office/officeart/2008/layout/RadialCluster"/>
    <dgm:cxn modelId="{CAF16C4D-F101-4585-AB39-EF328E8C1915}" srcId="{9BA7D6C8-FB21-46E7-AACF-359898424D29}" destId="{4FE445FE-D026-4364-9456-9925C5B7A9EE}" srcOrd="0" destOrd="0" parTransId="{2BC770E3-A91E-48DC-A77B-67731A1A0D31}" sibTransId="{9CC169BF-9D1B-4946-9285-3B766173DB8A}"/>
    <dgm:cxn modelId="{F82EE90E-87B7-4502-AA93-B892F311410A}" srcId="{20E34471-A889-4FEC-B36F-8D2158EFDDE3}" destId="{E1111C0E-2263-47CC-8603-43B180EC0C14}" srcOrd="1" destOrd="0" parTransId="{AB7567A2-4D0A-4A7B-80D8-8E122C20B405}" sibTransId="{392F8A6D-FAE8-4C95-AFE1-F631C9BFF837}"/>
    <dgm:cxn modelId="{EA449C33-26B3-4494-A8FE-A7E857D29089}" srcId="{9BA7D6C8-FB21-46E7-AACF-359898424D29}" destId="{31EF85B9-6DA2-47F7-BDFF-0B21E67A6E36}" srcOrd="2" destOrd="0" parTransId="{7E0A6E40-1678-4FE8-BA08-6043CA91CED5}" sibTransId="{B1A1D778-D27C-400C-880E-6C433DAFBF59}"/>
    <dgm:cxn modelId="{F9296A3A-9C9D-4F5A-88DA-7087F0048421}" srcId="{9BA7D6C8-FB21-46E7-AACF-359898424D29}" destId="{FF25C53D-B781-4C55-8873-BF5273125B12}" srcOrd="1" destOrd="0" parTransId="{981722E3-436B-4834-A85C-ED1325EA4DE3}" sibTransId="{B400E088-9934-4086-A455-4C922D833F29}"/>
    <dgm:cxn modelId="{25A3F535-55E5-4449-9717-34B89DA8AA0A}" type="presParOf" srcId="{9473BD63-9240-4399-88A8-63BA3266407C}" destId="{D7EFF8B9-4386-442A-AED6-228257AB6254}" srcOrd="0" destOrd="0" presId="urn:microsoft.com/office/officeart/2008/layout/RadialCluster"/>
    <dgm:cxn modelId="{01EA8D82-676F-418F-BD85-DFD6CAFBFC37}" type="presParOf" srcId="{D7EFF8B9-4386-442A-AED6-228257AB6254}" destId="{E8CC3FA3-0ADB-47D7-B271-0FE69CAF6F56}" srcOrd="0" destOrd="0" presId="urn:microsoft.com/office/officeart/2008/layout/RadialCluster"/>
    <dgm:cxn modelId="{965F37AD-A724-4C9A-9B20-798AD81C7D72}" type="presParOf" srcId="{D7EFF8B9-4386-442A-AED6-228257AB6254}" destId="{DF662C3D-3BC4-4CFE-9418-DC889BE6AF09}" srcOrd="1" destOrd="0" presId="urn:microsoft.com/office/officeart/2008/layout/RadialCluster"/>
    <dgm:cxn modelId="{5FDEAD24-F1C8-4BF7-8B4E-9C6F151AFC77}" type="presParOf" srcId="{D7EFF8B9-4386-442A-AED6-228257AB6254}" destId="{F72ECE3F-48AE-401F-9705-2AAA19F22B8B}" srcOrd="2" destOrd="0" presId="urn:microsoft.com/office/officeart/2008/layout/RadialCluster"/>
    <dgm:cxn modelId="{10E00B16-21E2-4015-B50C-911FF5F64EAB}" type="presParOf" srcId="{D7EFF8B9-4386-442A-AED6-228257AB6254}" destId="{21BE27B3-AD5D-4215-9F2C-489649D83BDF}" srcOrd="3" destOrd="0" presId="urn:microsoft.com/office/officeart/2008/layout/RadialCluster"/>
    <dgm:cxn modelId="{9C54FB5C-C754-4E68-B9F6-478BA2C8D7D2}" type="presParOf" srcId="{D7EFF8B9-4386-442A-AED6-228257AB6254}" destId="{6D71DFAC-43C1-4D52-A672-19B2158A5D98}" srcOrd="4" destOrd="0" presId="urn:microsoft.com/office/officeart/2008/layout/RadialCluster"/>
    <dgm:cxn modelId="{26B740B0-DC3F-4025-A8BF-B25E0185CA57}" type="presParOf" srcId="{D7EFF8B9-4386-442A-AED6-228257AB6254}" destId="{73AD3CF5-CC9A-494D-AFF0-C81B178DC53D}" srcOrd="5" destOrd="0" presId="urn:microsoft.com/office/officeart/2008/layout/RadialCluster"/>
    <dgm:cxn modelId="{B7AF98DD-EECC-4E68-AF76-82F2E5795FDB}" type="presParOf" srcId="{D7EFF8B9-4386-442A-AED6-228257AB6254}" destId="{1213BF59-3151-4A8A-AD74-E78EE5DB4D4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BA873A-7DE2-4E23-A4C0-A9CBE76E05DC}" type="doc">
      <dgm:prSet loTypeId="urn:microsoft.com/office/officeart/2005/8/layout/chevron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256DA0E9-6A8C-4734-A90B-5AC1159B3239}">
      <dgm:prSet phldrT="[Testo]" custT="1"/>
      <dgm:spPr/>
      <dgm:t>
        <a:bodyPr/>
        <a:lstStyle/>
        <a:p>
          <a:endParaRPr lang="it-IT" sz="1400" dirty="0" smtClean="0"/>
        </a:p>
        <a:p>
          <a:r>
            <a:rPr lang="it-IT" sz="2000" dirty="0" smtClean="0"/>
            <a:t>Chi vi fa parte: </a:t>
          </a:r>
        </a:p>
        <a:p>
          <a:endParaRPr lang="it-IT" sz="1400" dirty="0"/>
        </a:p>
      </dgm:t>
    </dgm:pt>
    <dgm:pt modelId="{A3C7891B-D511-4442-A484-23C7A9EDC089}" type="parTrans" cxnId="{3237AEC7-619B-424F-BFE2-81A824A40110}">
      <dgm:prSet/>
      <dgm:spPr/>
      <dgm:t>
        <a:bodyPr/>
        <a:lstStyle/>
        <a:p>
          <a:endParaRPr lang="it-IT"/>
        </a:p>
      </dgm:t>
    </dgm:pt>
    <dgm:pt modelId="{4706EDBC-5F1C-4A70-A4B6-203000AD25D3}" type="sibTrans" cxnId="{3237AEC7-619B-424F-BFE2-81A824A40110}">
      <dgm:prSet/>
      <dgm:spPr/>
      <dgm:t>
        <a:bodyPr/>
        <a:lstStyle/>
        <a:p>
          <a:endParaRPr lang="it-IT"/>
        </a:p>
      </dgm:t>
    </dgm:pt>
    <dgm:pt modelId="{BD732875-5D75-4D59-A413-2366B67C146B}">
      <dgm:prSet phldrT="[Testo]"/>
      <dgm:spPr/>
      <dgm:t>
        <a:bodyPr/>
        <a:lstStyle/>
        <a:p>
          <a:r>
            <a:rPr lang="it-IT" dirty="0" smtClean="0"/>
            <a:t>Aderiscono scuole di diversi ordini, </a:t>
          </a:r>
          <a:r>
            <a:rPr lang="it-IT" u="sng" dirty="0" smtClean="0"/>
            <a:t>associazioni, docenti e singoli individui interessati </a:t>
          </a:r>
          <a:r>
            <a:rPr lang="it-IT" dirty="0" smtClean="0"/>
            <a:t>a conoscere, approfondire e diffondere la pedagogia montessoriana. All’interno della Rete i soggetti hanno posizione paritetica. </a:t>
          </a:r>
          <a:endParaRPr lang="it-IT" dirty="0"/>
        </a:p>
      </dgm:t>
    </dgm:pt>
    <dgm:pt modelId="{D2AD14A3-CD8D-4C8D-8832-6932AF3862B9}" type="parTrans" cxnId="{B8358F17-7558-4760-A5DD-CBFD7E420F22}">
      <dgm:prSet/>
      <dgm:spPr/>
      <dgm:t>
        <a:bodyPr/>
        <a:lstStyle/>
        <a:p>
          <a:endParaRPr lang="it-IT"/>
        </a:p>
      </dgm:t>
    </dgm:pt>
    <dgm:pt modelId="{35B6B85B-23D8-42F2-99F7-5352207106FF}" type="sibTrans" cxnId="{B8358F17-7558-4760-A5DD-CBFD7E420F22}">
      <dgm:prSet/>
      <dgm:spPr/>
      <dgm:t>
        <a:bodyPr/>
        <a:lstStyle/>
        <a:p>
          <a:endParaRPr lang="it-IT"/>
        </a:p>
      </dgm:t>
    </dgm:pt>
    <dgm:pt modelId="{DDD7C75F-4A74-4A45-8330-27D04B6ED88A}">
      <dgm:prSet phldrT="[Testo]" custT="1"/>
      <dgm:spPr/>
      <dgm:t>
        <a:bodyPr/>
        <a:lstStyle/>
        <a:p>
          <a:endParaRPr lang="it-IT" sz="2000" dirty="0" smtClean="0"/>
        </a:p>
        <a:p>
          <a:r>
            <a:rPr lang="it-IT" sz="2000" dirty="0" smtClean="0"/>
            <a:t>Per iscriversi:</a:t>
          </a:r>
        </a:p>
        <a:p>
          <a:endParaRPr lang="it-IT" sz="2200" dirty="0"/>
        </a:p>
      </dgm:t>
    </dgm:pt>
    <dgm:pt modelId="{58D151C8-B48D-49AC-8E61-AD6F5ACA6AB0}" type="parTrans" cxnId="{9D64F901-FEFC-4A90-9BC8-8252C7DEDF7C}">
      <dgm:prSet/>
      <dgm:spPr/>
      <dgm:t>
        <a:bodyPr/>
        <a:lstStyle/>
        <a:p>
          <a:endParaRPr lang="it-IT"/>
        </a:p>
      </dgm:t>
    </dgm:pt>
    <dgm:pt modelId="{9EF6C2FD-DD85-472B-8181-3C276837F19C}" type="sibTrans" cxnId="{9D64F901-FEFC-4A90-9BC8-8252C7DEDF7C}">
      <dgm:prSet/>
      <dgm:spPr/>
      <dgm:t>
        <a:bodyPr/>
        <a:lstStyle/>
        <a:p>
          <a:endParaRPr lang="it-IT"/>
        </a:p>
      </dgm:t>
    </dgm:pt>
    <dgm:pt modelId="{5E799DF7-6A7F-4EDF-9C3F-9E5822F30E27}">
      <dgm:prSet phldrT="[Testo]"/>
      <dgm:spPr/>
      <dgm:t>
        <a:bodyPr/>
        <a:lstStyle/>
        <a:p>
          <a:r>
            <a:rPr lang="it-IT" dirty="0" smtClean="0"/>
            <a:t>Se </a:t>
          </a:r>
          <a:r>
            <a:rPr lang="it-IT" u="sng" dirty="0" smtClean="0"/>
            <a:t>desiderate iscrivervi </a:t>
          </a:r>
          <a:r>
            <a:rPr lang="it-IT" dirty="0" smtClean="0"/>
            <a:t>alla Rete, compilate la richiesta di ammissione scaricabile dal sito www.retemontessori.it o scrivete all’indirizzo mail; riceverete lo Statuto e le indicazioni per il versamento della quota associativa di 25 euro. </a:t>
          </a:r>
          <a:endParaRPr lang="it-IT" dirty="0"/>
        </a:p>
      </dgm:t>
    </dgm:pt>
    <dgm:pt modelId="{3047981E-545B-44EA-84DE-85C98A3E6219}" type="parTrans" cxnId="{9D9385F5-B41D-46DD-8422-A9E1CD884FA1}">
      <dgm:prSet/>
      <dgm:spPr/>
      <dgm:t>
        <a:bodyPr/>
        <a:lstStyle/>
        <a:p>
          <a:endParaRPr lang="it-IT"/>
        </a:p>
      </dgm:t>
    </dgm:pt>
    <dgm:pt modelId="{10A66B50-2882-4628-B12D-BCE371C09BE3}" type="sibTrans" cxnId="{9D9385F5-B41D-46DD-8422-A9E1CD884FA1}">
      <dgm:prSet/>
      <dgm:spPr/>
      <dgm:t>
        <a:bodyPr/>
        <a:lstStyle/>
        <a:p>
          <a:endParaRPr lang="it-IT"/>
        </a:p>
      </dgm:t>
    </dgm:pt>
    <dgm:pt modelId="{2FC308DA-7518-4F2E-A9CE-F8C1A88F2DE6}">
      <dgm:prSet/>
      <dgm:spPr/>
      <dgm:t>
        <a:bodyPr/>
        <a:lstStyle/>
        <a:p>
          <a:endParaRPr lang="it-IT" dirty="0"/>
        </a:p>
      </dgm:t>
    </dgm:pt>
    <dgm:pt modelId="{FC1C6DF9-C698-4BA7-9175-4DCCDD534ECE}" type="parTrans" cxnId="{7CA6F13F-6D3E-45DC-AF52-8A7D3CC5AD68}">
      <dgm:prSet/>
      <dgm:spPr/>
      <dgm:t>
        <a:bodyPr/>
        <a:lstStyle/>
        <a:p>
          <a:endParaRPr lang="it-IT"/>
        </a:p>
      </dgm:t>
    </dgm:pt>
    <dgm:pt modelId="{5E1FB03F-D296-4E75-AA34-1955B98A0E2B}" type="sibTrans" cxnId="{7CA6F13F-6D3E-45DC-AF52-8A7D3CC5AD68}">
      <dgm:prSet/>
      <dgm:spPr/>
      <dgm:t>
        <a:bodyPr/>
        <a:lstStyle/>
        <a:p>
          <a:endParaRPr lang="it-IT"/>
        </a:p>
      </dgm:t>
    </dgm:pt>
    <dgm:pt modelId="{AB0C5347-F349-46BE-B51E-A024F9D27740}" type="pres">
      <dgm:prSet presAssocID="{B6BA873A-7DE2-4E23-A4C0-A9CBE76E05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70E61F5-B054-4413-8B6F-19F87A04EA31}" type="pres">
      <dgm:prSet presAssocID="{256DA0E9-6A8C-4734-A90B-5AC1159B3239}" presName="composite" presStyleCnt="0"/>
      <dgm:spPr/>
    </dgm:pt>
    <dgm:pt modelId="{713F4246-B845-4789-86B2-A8D91B655CEC}" type="pres">
      <dgm:prSet presAssocID="{256DA0E9-6A8C-4734-A90B-5AC1159B323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3E2527-B24F-4A2D-A47D-230CC6148354}" type="pres">
      <dgm:prSet presAssocID="{256DA0E9-6A8C-4734-A90B-5AC1159B323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CE1381-4536-4DDF-A419-9E9D1DB143F7}" type="pres">
      <dgm:prSet presAssocID="{4706EDBC-5F1C-4A70-A4B6-203000AD25D3}" presName="sp" presStyleCnt="0"/>
      <dgm:spPr/>
    </dgm:pt>
    <dgm:pt modelId="{2D8DAF05-51BD-4EE4-8C2C-669AA4765998}" type="pres">
      <dgm:prSet presAssocID="{DDD7C75F-4A74-4A45-8330-27D04B6ED88A}" presName="composite" presStyleCnt="0"/>
      <dgm:spPr/>
    </dgm:pt>
    <dgm:pt modelId="{B0CB8F05-9428-436C-B1C2-155992E661EE}" type="pres">
      <dgm:prSet presAssocID="{DDD7C75F-4A74-4A45-8330-27D04B6ED88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B11E92-ADB8-4C6D-946B-1BD4B2A1113E}" type="pres">
      <dgm:prSet presAssocID="{DDD7C75F-4A74-4A45-8330-27D04B6ED88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CA6F13F-6D3E-45DC-AF52-8A7D3CC5AD68}" srcId="{DDD7C75F-4A74-4A45-8330-27D04B6ED88A}" destId="{2FC308DA-7518-4F2E-A9CE-F8C1A88F2DE6}" srcOrd="1" destOrd="0" parTransId="{FC1C6DF9-C698-4BA7-9175-4DCCDD534ECE}" sibTransId="{5E1FB03F-D296-4E75-AA34-1955B98A0E2B}"/>
    <dgm:cxn modelId="{02B1742B-6C4D-4A27-896E-BE2114FF509B}" type="presOf" srcId="{256DA0E9-6A8C-4734-A90B-5AC1159B3239}" destId="{713F4246-B845-4789-86B2-A8D91B655CEC}" srcOrd="0" destOrd="0" presId="urn:microsoft.com/office/officeart/2005/8/layout/chevron2"/>
    <dgm:cxn modelId="{CE4D5A49-2C4D-4140-951A-8E50F174B6AE}" type="presOf" srcId="{DDD7C75F-4A74-4A45-8330-27D04B6ED88A}" destId="{B0CB8F05-9428-436C-B1C2-155992E661EE}" srcOrd="0" destOrd="0" presId="urn:microsoft.com/office/officeart/2005/8/layout/chevron2"/>
    <dgm:cxn modelId="{6FE54F04-92FE-4C26-B637-92A147F3DC8B}" type="presOf" srcId="{B6BA873A-7DE2-4E23-A4C0-A9CBE76E05DC}" destId="{AB0C5347-F349-46BE-B51E-A024F9D27740}" srcOrd="0" destOrd="0" presId="urn:microsoft.com/office/officeart/2005/8/layout/chevron2"/>
    <dgm:cxn modelId="{9D9385F5-B41D-46DD-8422-A9E1CD884FA1}" srcId="{DDD7C75F-4A74-4A45-8330-27D04B6ED88A}" destId="{5E799DF7-6A7F-4EDF-9C3F-9E5822F30E27}" srcOrd="0" destOrd="0" parTransId="{3047981E-545B-44EA-84DE-85C98A3E6219}" sibTransId="{10A66B50-2882-4628-B12D-BCE371C09BE3}"/>
    <dgm:cxn modelId="{9D64F901-FEFC-4A90-9BC8-8252C7DEDF7C}" srcId="{B6BA873A-7DE2-4E23-A4C0-A9CBE76E05DC}" destId="{DDD7C75F-4A74-4A45-8330-27D04B6ED88A}" srcOrd="1" destOrd="0" parTransId="{58D151C8-B48D-49AC-8E61-AD6F5ACA6AB0}" sibTransId="{9EF6C2FD-DD85-472B-8181-3C276837F19C}"/>
    <dgm:cxn modelId="{B8358F17-7558-4760-A5DD-CBFD7E420F22}" srcId="{256DA0E9-6A8C-4734-A90B-5AC1159B3239}" destId="{BD732875-5D75-4D59-A413-2366B67C146B}" srcOrd="0" destOrd="0" parTransId="{D2AD14A3-CD8D-4C8D-8832-6932AF3862B9}" sibTransId="{35B6B85B-23D8-42F2-99F7-5352207106FF}"/>
    <dgm:cxn modelId="{3237AEC7-619B-424F-BFE2-81A824A40110}" srcId="{B6BA873A-7DE2-4E23-A4C0-A9CBE76E05DC}" destId="{256DA0E9-6A8C-4734-A90B-5AC1159B3239}" srcOrd="0" destOrd="0" parTransId="{A3C7891B-D511-4442-A484-23C7A9EDC089}" sibTransId="{4706EDBC-5F1C-4A70-A4B6-203000AD25D3}"/>
    <dgm:cxn modelId="{238AE91B-B07D-4001-B477-D4B643DD2118}" type="presOf" srcId="{2FC308DA-7518-4F2E-A9CE-F8C1A88F2DE6}" destId="{66B11E92-ADB8-4C6D-946B-1BD4B2A1113E}" srcOrd="0" destOrd="1" presId="urn:microsoft.com/office/officeart/2005/8/layout/chevron2"/>
    <dgm:cxn modelId="{17E4893D-1F7A-4BEE-9298-4F2FB8E463C7}" type="presOf" srcId="{5E799DF7-6A7F-4EDF-9C3F-9E5822F30E27}" destId="{66B11E92-ADB8-4C6D-946B-1BD4B2A1113E}" srcOrd="0" destOrd="0" presId="urn:microsoft.com/office/officeart/2005/8/layout/chevron2"/>
    <dgm:cxn modelId="{80B3905B-7786-42FF-8208-11EF37CE3C7A}" type="presOf" srcId="{BD732875-5D75-4D59-A413-2366B67C146B}" destId="{E53E2527-B24F-4A2D-A47D-230CC6148354}" srcOrd="0" destOrd="0" presId="urn:microsoft.com/office/officeart/2005/8/layout/chevron2"/>
    <dgm:cxn modelId="{B6375FD3-D207-4A2C-AAA9-C2FCD7662409}" type="presParOf" srcId="{AB0C5347-F349-46BE-B51E-A024F9D27740}" destId="{870E61F5-B054-4413-8B6F-19F87A04EA31}" srcOrd="0" destOrd="0" presId="urn:microsoft.com/office/officeart/2005/8/layout/chevron2"/>
    <dgm:cxn modelId="{32DDD2C4-A95D-4FD5-A984-F76A73FA2282}" type="presParOf" srcId="{870E61F5-B054-4413-8B6F-19F87A04EA31}" destId="{713F4246-B845-4789-86B2-A8D91B655CEC}" srcOrd="0" destOrd="0" presId="urn:microsoft.com/office/officeart/2005/8/layout/chevron2"/>
    <dgm:cxn modelId="{081FF9C7-E98E-4972-89E3-A3A2A2F66DBB}" type="presParOf" srcId="{870E61F5-B054-4413-8B6F-19F87A04EA31}" destId="{E53E2527-B24F-4A2D-A47D-230CC6148354}" srcOrd="1" destOrd="0" presId="urn:microsoft.com/office/officeart/2005/8/layout/chevron2"/>
    <dgm:cxn modelId="{90592A44-7056-4021-A093-FE9073D3B657}" type="presParOf" srcId="{AB0C5347-F349-46BE-B51E-A024F9D27740}" destId="{76CE1381-4536-4DDF-A419-9E9D1DB143F7}" srcOrd="1" destOrd="0" presId="urn:microsoft.com/office/officeart/2005/8/layout/chevron2"/>
    <dgm:cxn modelId="{D305B568-1614-469E-BE88-F7F7BC8DD388}" type="presParOf" srcId="{AB0C5347-F349-46BE-B51E-A024F9D27740}" destId="{2D8DAF05-51BD-4EE4-8C2C-669AA4765998}" srcOrd="2" destOrd="0" presId="urn:microsoft.com/office/officeart/2005/8/layout/chevron2"/>
    <dgm:cxn modelId="{428A4800-D365-4E41-95BE-3CF031A60AF8}" type="presParOf" srcId="{2D8DAF05-51BD-4EE4-8C2C-669AA4765998}" destId="{B0CB8F05-9428-436C-B1C2-155992E661EE}" srcOrd="0" destOrd="0" presId="urn:microsoft.com/office/officeart/2005/8/layout/chevron2"/>
    <dgm:cxn modelId="{BF881B88-57CD-4544-9E86-82BB0A43A0C7}" type="presParOf" srcId="{2D8DAF05-51BD-4EE4-8C2C-669AA4765998}" destId="{66B11E92-ADB8-4C6D-946B-1BD4B2A111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C3FA3-0ADB-47D7-B271-0FE69CAF6F56}">
      <dsp:nvSpPr>
        <dsp:cNvPr id="0" name=""/>
        <dsp:cNvSpPr/>
      </dsp:nvSpPr>
      <dsp:spPr>
        <a:xfrm>
          <a:off x="3213630" y="1815130"/>
          <a:ext cx="3245474" cy="31401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u="sng" kern="1200" dirty="0" smtClean="0"/>
            <a:t>Scopi</a:t>
          </a:r>
          <a:r>
            <a:rPr lang="it-IT" sz="2000" kern="1200" dirty="0" smtClean="0"/>
            <a:t>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La Rete promuove e mette in atto iniziative necessarie per </a:t>
          </a:r>
          <a:r>
            <a:rPr lang="it-IT" sz="1800" u="sng" kern="1200" dirty="0" smtClean="0"/>
            <a:t>INNOVARE E FAR PROGREDIRE L’ATTIVITÀ EDUCATIVA E DIDATTICA DEL METODO</a:t>
          </a:r>
          <a:r>
            <a:rPr lang="it-IT" sz="1800" kern="1200" dirty="0" smtClean="0"/>
            <a:t>, monitorando la qualità e l’efficacia dell’offerta formativa</a:t>
          </a:r>
          <a:endParaRPr lang="it-IT" sz="1800" kern="1200" dirty="0"/>
        </a:p>
      </dsp:txBody>
      <dsp:txXfrm>
        <a:off x="3366919" y="1968419"/>
        <a:ext cx="2938896" cy="2833557"/>
      </dsp:txXfrm>
    </dsp:sp>
    <dsp:sp modelId="{DF662C3D-3BC4-4CFE-9418-DC889BE6AF09}">
      <dsp:nvSpPr>
        <dsp:cNvPr id="0" name=""/>
        <dsp:cNvSpPr/>
      </dsp:nvSpPr>
      <dsp:spPr>
        <a:xfrm rot="12692952">
          <a:off x="2541819" y="2199083"/>
          <a:ext cx="7254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5423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ECE3F-48AE-401F-9705-2AAA19F22B8B}">
      <dsp:nvSpPr>
        <dsp:cNvPr id="0" name=""/>
        <dsp:cNvSpPr/>
      </dsp:nvSpPr>
      <dsp:spPr>
        <a:xfrm>
          <a:off x="143628" y="9451"/>
          <a:ext cx="2451802" cy="2494336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chemeClr val="bg1"/>
              </a:solidFill>
            </a:rPr>
            <a:t>Sviluppo di iniziative di </a:t>
          </a:r>
          <a:r>
            <a:rPr lang="it-IT" sz="1800" b="1" u="sng" kern="1200" dirty="0" smtClean="0">
              <a:solidFill>
                <a:schemeClr val="bg1"/>
              </a:solidFill>
            </a:rPr>
            <a:t>CONFRONTO PROFESSIONALE </a:t>
          </a:r>
          <a:r>
            <a:rPr lang="it-IT" sz="1800" kern="1200" dirty="0" smtClean="0">
              <a:solidFill>
                <a:schemeClr val="bg1"/>
              </a:solidFill>
            </a:rPr>
            <a:t>tra esperti, docenti e scuole</a:t>
          </a:r>
          <a:endParaRPr lang="it-IT" sz="1800" kern="1200" dirty="0">
            <a:solidFill>
              <a:schemeClr val="bg1"/>
            </a:solidFill>
          </a:endParaRPr>
        </a:p>
      </dsp:txBody>
      <dsp:txXfrm>
        <a:off x="263315" y="129138"/>
        <a:ext cx="2212428" cy="2254962"/>
      </dsp:txXfrm>
    </dsp:sp>
    <dsp:sp modelId="{21BE27B3-AD5D-4215-9F2C-489649D83BDF}">
      <dsp:nvSpPr>
        <dsp:cNvPr id="0" name=""/>
        <dsp:cNvSpPr/>
      </dsp:nvSpPr>
      <dsp:spPr>
        <a:xfrm rot="1041801">
          <a:off x="6442542" y="4001063"/>
          <a:ext cx="7269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693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1DFAC-43C1-4D52-A672-19B2158A5D98}">
      <dsp:nvSpPr>
        <dsp:cNvPr id="0" name=""/>
        <dsp:cNvSpPr/>
      </dsp:nvSpPr>
      <dsp:spPr>
        <a:xfrm>
          <a:off x="7152914" y="3276593"/>
          <a:ext cx="2524485" cy="2455232"/>
        </a:xfrm>
        <a:prstGeom prst="roundRect">
          <a:avLst/>
        </a:prstGeom>
        <a:solidFill>
          <a:srgbClr val="FF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Attivazione di </a:t>
          </a:r>
          <a:r>
            <a:rPr lang="it-IT" sz="1800" b="1" u="sng" kern="1200" dirty="0" smtClean="0"/>
            <a:t>RAPPORTI CON ENTI, UNIVERSITÀ E ASSOCIAZIONI CULTURALI </a:t>
          </a:r>
          <a:r>
            <a:rPr lang="it-IT" sz="1800" kern="1200" dirty="0" smtClean="0"/>
            <a:t>per iniziative inerenti gli scopi associativi</a:t>
          </a:r>
          <a:endParaRPr lang="it-IT" sz="1800" kern="1200" dirty="0"/>
        </a:p>
      </dsp:txBody>
      <dsp:txXfrm>
        <a:off x="7272769" y="3396448"/>
        <a:ext cx="2284775" cy="2215522"/>
      </dsp:txXfrm>
    </dsp:sp>
    <dsp:sp modelId="{73AD3CF5-CC9A-494D-AFF0-C81B178DC53D}">
      <dsp:nvSpPr>
        <dsp:cNvPr id="0" name=""/>
        <dsp:cNvSpPr/>
      </dsp:nvSpPr>
      <dsp:spPr>
        <a:xfrm rot="9764352">
          <a:off x="2622190" y="3979174"/>
          <a:ext cx="6050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506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3BF59-3151-4A8A-AD74-E78EE5DB4D41}">
      <dsp:nvSpPr>
        <dsp:cNvPr id="0" name=""/>
        <dsp:cNvSpPr/>
      </dsp:nvSpPr>
      <dsp:spPr>
        <a:xfrm>
          <a:off x="120659" y="3238476"/>
          <a:ext cx="2515156" cy="244242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Diffusione della cultura montessoriana anche mediante </a:t>
          </a:r>
          <a:r>
            <a:rPr lang="it-IT" sz="1800" b="1" u="sng" kern="1200" dirty="0" smtClean="0"/>
            <a:t>PERCORSI DI FORMAZIONE</a:t>
          </a:r>
          <a:endParaRPr lang="it-IT" sz="1800" b="1" u="sng" kern="1200" dirty="0"/>
        </a:p>
      </dsp:txBody>
      <dsp:txXfrm>
        <a:off x="239889" y="3357706"/>
        <a:ext cx="2276696" cy="2203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C3FA3-0ADB-47D7-B271-0FE69CAF6F56}">
      <dsp:nvSpPr>
        <dsp:cNvPr id="0" name=""/>
        <dsp:cNvSpPr/>
      </dsp:nvSpPr>
      <dsp:spPr>
        <a:xfrm>
          <a:off x="3213630" y="1577023"/>
          <a:ext cx="3245474" cy="31401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u="sng" kern="1200" dirty="0" smtClean="0"/>
            <a:t>Commissioni</a:t>
          </a:r>
          <a:r>
            <a:rPr lang="it-IT" sz="2800" kern="1200" dirty="0" smtClean="0"/>
            <a:t>: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di lavoro e di studio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>
        <a:off x="3366919" y="1730312"/>
        <a:ext cx="2938896" cy="2833557"/>
      </dsp:txXfrm>
    </dsp:sp>
    <dsp:sp modelId="{DF662C3D-3BC4-4CFE-9418-DC889BE6AF09}">
      <dsp:nvSpPr>
        <dsp:cNvPr id="0" name=""/>
        <dsp:cNvSpPr/>
      </dsp:nvSpPr>
      <dsp:spPr>
        <a:xfrm rot="12355380">
          <a:off x="2609969" y="2219388"/>
          <a:ext cx="6356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5638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ECE3F-48AE-401F-9705-2AAA19F22B8B}">
      <dsp:nvSpPr>
        <dsp:cNvPr id="0" name=""/>
        <dsp:cNvSpPr/>
      </dsp:nvSpPr>
      <dsp:spPr>
        <a:xfrm>
          <a:off x="190145" y="720022"/>
          <a:ext cx="2451802" cy="152910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u="sng" kern="1200" dirty="0" smtClean="0"/>
            <a:t>Formazione</a:t>
          </a:r>
          <a:r>
            <a:rPr lang="it-IT" sz="2400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Iniziale    </a:t>
          </a:r>
          <a:r>
            <a:rPr lang="it-IT" sz="1600" kern="1200" dirty="0" smtClean="0">
              <a:sym typeface="Wingdings" pitchFamily="2" charset="2"/>
            </a:rPr>
            <a:t>docenti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ym typeface="Wingdings" pitchFamily="2" charset="2"/>
            </a:rPr>
            <a:t>- In itinere    genitori</a:t>
          </a:r>
          <a:endParaRPr lang="it-IT" sz="1600" kern="1200" dirty="0"/>
        </a:p>
      </dsp:txBody>
      <dsp:txXfrm>
        <a:off x="264790" y="794667"/>
        <a:ext cx="2302512" cy="1379816"/>
      </dsp:txXfrm>
    </dsp:sp>
    <dsp:sp modelId="{21BE27B3-AD5D-4215-9F2C-489649D83BDF}">
      <dsp:nvSpPr>
        <dsp:cNvPr id="0" name=""/>
        <dsp:cNvSpPr/>
      </dsp:nvSpPr>
      <dsp:spPr>
        <a:xfrm rot="1041801">
          <a:off x="6442542" y="3762956"/>
          <a:ext cx="7269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6934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1DFAC-43C1-4D52-A672-19B2158A5D98}">
      <dsp:nvSpPr>
        <dsp:cNvPr id="0" name=""/>
        <dsp:cNvSpPr/>
      </dsp:nvSpPr>
      <dsp:spPr>
        <a:xfrm>
          <a:off x="7152914" y="3086065"/>
          <a:ext cx="2524485" cy="23600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u="sng" kern="1200" dirty="0" smtClean="0"/>
            <a:t>Coordinamento scuole: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-Incontri annuali collegi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Archivio materiali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- 2° lingua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-Gruppo di studio sull</a:t>
          </a:r>
          <a:r>
            <a:rPr lang="it-IT" sz="1600" i="1" kern="1200" dirty="0" smtClean="0"/>
            <a:t>’osservazione per lo sviluppo</a:t>
          </a:r>
        </a:p>
      </dsp:txBody>
      <dsp:txXfrm>
        <a:off x="7268123" y="3201274"/>
        <a:ext cx="2294067" cy="2129656"/>
      </dsp:txXfrm>
    </dsp:sp>
    <dsp:sp modelId="{73AD3CF5-CC9A-494D-AFF0-C81B178DC53D}">
      <dsp:nvSpPr>
        <dsp:cNvPr id="0" name=""/>
        <dsp:cNvSpPr/>
      </dsp:nvSpPr>
      <dsp:spPr>
        <a:xfrm rot="9728568">
          <a:off x="2612269" y="3764361"/>
          <a:ext cx="6162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6204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3BF59-3151-4A8A-AD74-E78EE5DB4D41}">
      <dsp:nvSpPr>
        <dsp:cNvPr id="0" name=""/>
        <dsp:cNvSpPr/>
      </dsp:nvSpPr>
      <dsp:spPr>
        <a:xfrm>
          <a:off x="111956" y="3042774"/>
          <a:ext cx="2515156" cy="244242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u="sng" kern="1200" dirty="0" smtClean="0"/>
            <a:t>Ricerca e sviluppo</a:t>
          </a:r>
          <a:r>
            <a:rPr lang="it-IT" sz="2000" u="none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u="none" kern="1200" dirty="0" smtClean="0"/>
            <a:t>Educazione cosmica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u="none" kern="1200" dirty="0" smtClean="0"/>
            <a:t>- Striscia della vita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u="none" kern="1200" dirty="0" smtClean="0"/>
            <a:t>- Favole cosmiche</a:t>
          </a:r>
          <a:endParaRPr lang="it-IT" sz="1600" u="none" kern="1200" dirty="0"/>
        </a:p>
      </dsp:txBody>
      <dsp:txXfrm>
        <a:off x="231186" y="3162004"/>
        <a:ext cx="2276696" cy="22039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F4246-B845-4789-86B2-A8D91B655CEC}">
      <dsp:nvSpPr>
        <dsp:cNvPr id="0" name=""/>
        <dsp:cNvSpPr/>
      </dsp:nvSpPr>
      <dsp:spPr>
        <a:xfrm rot="5400000">
          <a:off x="-381888" y="384949"/>
          <a:ext cx="2545922" cy="178214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Chi vi fa parte: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/>
        </a:p>
      </dsp:txBody>
      <dsp:txXfrm rot="-5400000">
        <a:off x="1" y="894134"/>
        <a:ext cx="1782145" cy="763777"/>
      </dsp:txXfrm>
    </dsp:sp>
    <dsp:sp modelId="{E53E2527-B24F-4A2D-A47D-230CC6148354}">
      <dsp:nvSpPr>
        <dsp:cNvPr id="0" name=""/>
        <dsp:cNvSpPr/>
      </dsp:nvSpPr>
      <dsp:spPr>
        <a:xfrm rot="5400000">
          <a:off x="4673312" y="-2888105"/>
          <a:ext cx="1655720" cy="7438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Aderiscono scuole di diversi ordini, </a:t>
          </a:r>
          <a:r>
            <a:rPr lang="it-IT" sz="2000" u="sng" kern="1200" dirty="0" smtClean="0"/>
            <a:t>associazioni, docenti e singoli individui interessati </a:t>
          </a:r>
          <a:r>
            <a:rPr lang="it-IT" sz="2000" kern="1200" dirty="0" smtClean="0"/>
            <a:t>a conoscere, approfondire e diffondere la pedagogia montessoriana. All’interno della Rete i soggetti hanno posizione paritetica. </a:t>
          </a:r>
          <a:endParaRPr lang="it-IT" sz="2000" kern="1200" dirty="0"/>
        </a:p>
      </dsp:txBody>
      <dsp:txXfrm rot="-5400000">
        <a:off x="1782145" y="83888"/>
        <a:ext cx="7357228" cy="1494068"/>
      </dsp:txXfrm>
    </dsp:sp>
    <dsp:sp modelId="{B0CB8F05-9428-436C-B1C2-155992E661EE}">
      <dsp:nvSpPr>
        <dsp:cNvPr id="0" name=""/>
        <dsp:cNvSpPr/>
      </dsp:nvSpPr>
      <dsp:spPr>
        <a:xfrm rot="5400000">
          <a:off x="-381888" y="2647615"/>
          <a:ext cx="2545922" cy="1782145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Per iscriversi: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/>
        </a:p>
      </dsp:txBody>
      <dsp:txXfrm rot="-5400000">
        <a:off x="1" y="3156800"/>
        <a:ext cx="1782145" cy="763777"/>
      </dsp:txXfrm>
    </dsp:sp>
    <dsp:sp modelId="{66B11E92-ADB8-4C6D-946B-1BD4B2A1113E}">
      <dsp:nvSpPr>
        <dsp:cNvPr id="0" name=""/>
        <dsp:cNvSpPr/>
      </dsp:nvSpPr>
      <dsp:spPr>
        <a:xfrm rot="5400000">
          <a:off x="4673748" y="-625875"/>
          <a:ext cx="1654849" cy="7438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Se </a:t>
          </a:r>
          <a:r>
            <a:rPr lang="it-IT" sz="2000" u="sng" kern="1200" dirty="0" smtClean="0"/>
            <a:t>desiderate iscrivervi </a:t>
          </a:r>
          <a:r>
            <a:rPr lang="it-IT" sz="2000" kern="1200" dirty="0" smtClean="0"/>
            <a:t>alla Rete, compilate la richiesta di ammissione scaricabile dal sito www.retemontessori.it o scrivete all’indirizzo mail; riceverete lo Statuto e le indicazioni per il versamento della quota associativa di 25 euro. 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kern="1200" dirty="0"/>
        </a:p>
      </dsp:txBody>
      <dsp:txXfrm rot="-5400000">
        <a:off x="1782146" y="2346510"/>
        <a:ext cx="7357271" cy="1493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526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M. Costanza Locatelli – Como 9.3.2019</a:t>
            </a:r>
            <a:endParaRPr lang="it-IT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E0A1-5D4B-4C0D-809A-19EFF7BAFCFE}" type="datetime1">
              <a:rPr lang="en-US" smtClean="0"/>
              <a:t>7/3/2019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3D91-E468-4CB9-B80B-58E9FC0169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6"/>
          <p:cNvSpPr/>
          <p:nvPr/>
        </p:nvSpPr>
        <p:spPr>
          <a:xfrm>
            <a:off x="165100" y="196850"/>
            <a:ext cx="10363200" cy="7162800"/>
          </a:xfrm>
          <a:custGeom>
            <a:avLst/>
            <a:gdLst/>
            <a:ahLst/>
            <a:cxnLst/>
            <a:rect l="l" t="t" r="r" b="b"/>
            <a:pathLst>
              <a:path w="8803005" h="6582409">
                <a:moveTo>
                  <a:pt x="231647" y="0"/>
                </a:moveTo>
                <a:lnTo>
                  <a:pt x="175954" y="6727"/>
                </a:lnTo>
                <a:lnTo>
                  <a:pt x="125156" y="25840"/>
                </a:lnTo>
                <a:lnTo>
                  <a:pt x="80861" y="55734"/>
                </a:lnTo>
                <a:lnTo>
                  <a:pt x="44671" y="94804"/>
                </a:lnTo>
                <a:lnTo>
                  <a:pt x="18192" y="141446"/>
                </a:lnTo>
                <a:lnTo>
                  <a:pt x="3029" y="194053"/>
                </a:lnTo>
                <a:lnTo>
                  <a:pt x="0" y="231647"/>
                </a:lnTo>
                <a:lnTo>
                  <a:pt x="0" y="6350513"/>
                </a:lnTo>
                <a:lnTo>
                  <a:pt x="6727" y="6406207"/>
                </a:lnTo>
                <a:lnTo>
                  <a:pt x="25840" y="6457004"/>
                </a:lnTo>
                <a:lnTo>
                  <a:pt x="55734" y="6501300"/>
                </a:lnTo>
                <a:lnTo>
                  <a:pt x="94804" y="6537490"/>
                </a:lnTo>
                <a:lnTo>
                  <a:pt x="141446" y="6563969"/>
                </a:lnTo>
                <a:lnTo>
                  <a:pt x="194053" y="6579132"/>
                </a:lnTo>
                <a:lnTo>
                  <a:pt x="231647" y="6582161"/>
                </a:lnTo>
                <a:lnTo>
                  <a:pt x="8570972" y="6582161"/>
                </a:lnTo>
                <a:lnTo>
                  <a:pt x="8626666" y="6575434"/>
                </a:lnTo>
                <a:lnTo>
                  <a:pt x="8677463" y="6556321"/>
                </a:lnTo>
                <a:lnTo>
                  <a:pt x="8721759" y="6526426"/>
                </a:lnTo>
                <a:lnTo>
                  <a:pt x="8757949" y="6487356"/>
                </a:lnTo>
                <a:lnTo>
                  <a:pt x="8784428" y="6440715"/>
                </a:lnTo>
                <a:lnTo>
                  <a:pt x="8799591" y="6388107"/>
                </a:lnTo>
                <a:lnTo>
                  <a:pt x="8802620" y="6350513"/>
                </a:lnTo>
                <a:lnTo>
                  <a:pt x="8802620" y="231647"/>
                </a:lnTo>
                <a:lnTo>
                  <a:pt x="8795893" y="175954"/>
                </a:lnTo>
                <a:lnTo>
                  <a:pt x="8776779" y="125156"/>
                </a:lnTo>
                <a:lnTo>
                  <a:pt x="8746885" y="80861"/>
                </a:lnTo>
                <a:lnTo>
                  <a:pt x="8707815" y="44671"/>
                </a:lnTo>
                <a:lnTo>
                  <a:pt x="8661174" y="18192"/>
                </a:lnTo>
                <a:lnTo>
                  <a:pt x="8608566" y="3029"/>
                </a:lnTo>
                <a:lnTo>
                  <a:pt x="8570972" y="0"/>
                </a:lnTo>
                <a:lnTo>
                  <a:pt x="231647" y="0"/>
                </a:lnTo>
                <a:close/>
              </a:path>
            </a:pathLst>
          </a:custGeom>
          <a:ln w="38099">
            <a:solidFill>
              <a:srgbClr val="3265FF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5" name="bk object 17"/>
          <p:cNvSpPr/>
          <p:nvPr/>
        </p:nvSpPr>
        <p:spPr>
          <a:xfrm>
            <a:off x="165100" y="7054850"/>
            <a:ext cx="8458200" cy="284163"/>
          </a:xfrm>
          <a:custGeom>
            <a:avLst/>
            <a:gdLst/>
            <a:ahLst/>
            <a:cxnLst/>
            <a:rect l="l" t="t" r="r" b="b"/>
            <a:pathLst>
              <a:path w="8458200" h="285115">
                <a:moveTo>
                  <a:pt x="0" y="284987"/>
                </a:moveTo>
                <a:lnTo>
                  <a:pt x="8458199" y="284987"/>
                </a:lnTo>
                <a:lnTo>
                  <a:pt x="8458199" y="0"/>
                </a:lnTo>
                <a:lnTo>
                  <a:pt x="0" y="0"/>
                </a:lnTo>
                <a:lnTo>
                  <a:pt x="0" y="284987"/>
                </a:lnTo>
                <a:close/>
              </a:path>
            </a:pathLst>
          </a:custGeom>
          <a:solidFill>
            <a:srgbClr val="3265FF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 b="1" i="0">
                <a:solidFill>
                  <a:srgbClr val="D90A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4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M. Costanza Locatelli – Como 9.3.2019</a:t>
            </a:r>
            <a:endParaRPr lang="it-IT"/>
          </a:p>
        </p:txBody>
      </p:sp>
      <p:sp>
        <p:nvSpPr>
          <p:cNvPr id="7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C976DC-4C90-4B7B-A8E5-4E481E4F736B}" type="datetime1">
              <a:rPr lang="en-US" smtClean="0"/>
              <a:t>7/3/2019</a:t>
            </a:fld>
            <a:endParaRPr lang="en-US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96B4-7781-488B-93C3-CB79AF189E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6"/>
          <p:cNvSpPr/>
          <p:nvPr/>
        </p:nvSpPr>
        <p:spPr>
          <a:xfrm>
            <a:off x="1023938" y="538163"/>
            <a:ext cx="1511300" cy="582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 b="1" i="0">
                <a:solidFill>
                  <a:srgbClr val="D90A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0790" y="1758439"/>
            <a:ext cx="3482340" cy="4559300"/>
          </a:xfrm>
          <a:prstGeom prst="rect">
            <a:avLst/>
          </a:prstGeom>
        </p:spPr>
        <p:txBody>
          <a:bodyPr/>
          <a:lstStyle>
            <a:lvl1pPr>
              <a:defRPr sz="1600" b="0" i="0">
                <a:solidFill>
                  <a:srgbClr val="21218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M. Costanza Locatelli – Como 9.3.2019</a:t>
            </a:r>
            <a:endParaRPr lang="it-IT"/>
          </a:p>
        </p:txBody>
      </p:sp>
      <p:sp>
        <p:nvSpPr>
          <p:cNvPr id="7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4AD04A-FF41-4CDA-A869-3724184AEAD5}" type="datetime1">
              <a:rPr lang="en-US" smtClean="0"/>
              <a:t>7/3/2019</a:t>
            </a:fld>
            <a:endParaRPr lang="en-US"/>
          </a:p>
        </p:txBody>
      </p:sp>
      <p:sp>
        <p:nvSpPr>
          <p:cNvPr id="8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6FDAB-9DCA-4A90-AC24-C5918C3DE3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 b="1" i="0">
                <a:solidFill>
                  <a:srgbClr val="D90A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M. Costanza Locatelli – Como 9.3.2019</a:t>
            </a:r>
            <a:endParaRPr lang="it-IT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64CEE-9DFC-4345-93F3-AD75B6EB87AD}" type="datetime1">
              <a:rPr lang="en-US" smtClean="0"/>
              <a:t>7/3/2019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2874-2C25-45C4-8BD1-D810C350AF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M. Costanza Locatelli – Como 9.3.2019</a:t>
            </a:r>
            <a:endParaRPr lang="it-IT"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E29F7-2B8F-4522-B964-DF2B68443449}" type="datetime1">
              <a:rPr lang="en-US" smtClean="0"/>
              <a:t>7/3/2019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09CA-1E36-4065-87E6-8AD1B83909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1760538" y="1231900"/>
            <a:ext cx="71723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it-IT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1341438" y="2632075"/>
            <a:ext cx="80105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it-IT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87425" y="6848475"/>
            <a:ext cx="7772400" cy="2032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it-IT" smtClean="0"/>
              <a:t>M. Costanza Locatelli – Como 9.3.2019</a:t>
            </a:r>
            <a:endParaRPr lang="it-IT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8" y="7027863"/>
            <a:ext cx="245903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728A7-E1A3-4024-9FA7-783092003607}" type="datetime1">
              <a:rPr lang="en-US" smtClean="0"/>
              <a:t>7/3/2019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075" y="6786563"/>
            <a:ext cx="317500" cy="2127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9D80317-9B72-4B63-A4B3-AB1CDBE02D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2" r:id="rId4"/>
    <p:sldLayoutId id="2147483653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temontessori.it/" TargetMode="External"/><Relationship Id="rId2" Type="http://schemas.openxmlformats.org/officeDocument/2006/relationships/hyperlink" Target="mailto:retemontessori@libero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5444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M. Costanza Locatelli</a:t>
            </a:r>
            <a:endParaRPr lang="it-IT" dirty="0"/>
          </a:p>
        </p:txBody>
      </p:sp>
      <p:sp>
        <p:nvSpPr>
          <p:cNvPr id="6" name="object 3"/>
          <p:cNvSpPr>
            <a:spLocks noChangeArrowheads="1"/>
          </p:cNvSpPr>
          <p:nvPr/>
        </p:nvSpPr>
        <p:spPr bwMode="auto">
          <a:xfrm>
            <a:off x="469900" y="654050"/>
            <a:ext cx="1905000" cy="6096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15925" y="2482850"/>
            <a:ext cx="9829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“</a:t>
            </a:r>
            <a:r>
              <a:rPr lang="it-IT" sz="3200" b="1" dirty="0" smtClean="0"/>
              <a:t>COOPERAZIONE E COESIONE SOCIALE NEI </a:t>
            </a:r>
            <a:r>
              <a:rPr lang="it-IT" sz="3200" b="1" dirty="0" smtClean="0"/>
              <a:t>CONTESTI </a:t>
            </a:r>
            <a:r>
              <a:rPr lang="it-IT" sz="3200" b="1" dirty="0" smtClean="0"/>
              <a:t>MONTESSORIANI</a:t>
            </a:r>
            <a:r>
              <a:rPr lang="it-IT" sz="3200" b="1" dirty="0"/>
              <a:t>”</a:t>
            </a:r>
            <a:endParaRPr lang="it-IT" sz="3200" dirty="0"/>
          </a:p>
          <a:p>
            <a:pPr algn="ctr"/>
            <a:endParaRPr lang="it-IT" dirty="0" smtClean="0"/>
          </a:p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Seminario formativo per</a:t>
            </a:r>
            <a:endParaRPr lang="it-IT" sz="2800" dirty="0" smtClean="0">
              <a:solidFill>
                <a:srgbClr val="FF0000"/>
              </a:solidFill>
            </a:endParaRPr>
          </a:p>
          <a:p>
            <a:pPr algn="ctr"/>
            <a:r>
              <a:rPr lang="it-IT" sz="2800" dirty="0">
                <a:solidFill>
                  <a:srgbClr val="FF0000"/>
                </a:solidFill>
              </a:rPr>
              <a:t>d</a:t>
            </a:r>
            <a:r>
              <a:rPr lang="it-IT" sz="2800" dirty="0" smtClean="0">
                <a:solidFill>
                  <a:srgbClr val="FF0000"/>
                </a:solidFill>
              </a:rPr>
              <a:t>ocenti di Scuole primarie</a:t>
            </a:r>
          </a:p>
          <a:p>
            <a:pPr algn="ctr"/>
            <a:endParaRPr lang="it-IT" sz="2800" dirty="0" smtClean="0">
              <a:solidFill>
                <a:srgbClr val="FF0000"/>
              </a:solidFill>
            </a:endParaRPr>
          </a:p>
          <a:p>
            <a:pPr algn="ctr"/>
            <a:r>
              <a:rPr lang="it-IT" sz="2800" dirty="0"/>
              <a:t>LICEO MASCHERONI BERGAMO</a:t>
            </a:r>
          </a:p>
          <a:p>
            <a:pPr algn="ctr"/>
            <a:r>
              <a:rPr lang="it-IT" sz="2800" dirty="0"/>
              <a:t>Via Alberico da Rosciate, </a:t>
            </a:r>
            <a:r>
              <a:rPr lang="it-IT" sz="2800" dirty="0" smtClean="0"/>
              <a:t>21/A</a:t>
            </a:r>
          </a:p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13 </a:t>
            </a:r>
            <a:r>
              <a:rPr lang="it-IT" sz="2800" dirty="0" smtClean="0">
                <a:solidFill>
                  <a:srgbClr val="FF0000"/>
                </a:solidFill>
              </a:rPr>
              <a:t>giugno 2019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527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5444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M. Costanza Locatelli</a:t>
            </a:r>
            <a:endParaRPr lang="it-IT" dirty="0"/>
          </a:p>
        </p:txBody>
      </p:sp>
      <p:sp>
        <p:nvSpPr>
          <p:cNvPr id="5" name="object 3"/>
          <p:cNvSpPr>
            <a:spLocks noChangeArrowheads="1"/>
          </p:cNvSpPr>
          <p:nvPr/>
        </p:nvSpPr>
        <p:spPr bwMode="auto">
          <a:xfrm>
            <a:off x="1003300" y="2178050"/>
            <a:ext cx="8534400" cy="3200400"/>
          </a:xfrm>
          <a:prstGeom prst="rect">
            <a:avLst/>
          </a:prstGeom>
          <a:blipFill dpi="0"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t-IT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1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5444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M. Costanza Locatelli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4294967295"/>
          </p:nvPr>
        </p:nvSpPr>
        <p:spPr>
          <a:xfrm>
            <a:off x="454025" y="1263650"/>
            <a:ext cx="9503854" cy="3444875"/>
          </a:xfrm>
          <a:prstGeom prst="rect">
            <a:avLst/>
          </a:prstGeom>
          <a:solidFill>
            <a:srgbClr val="FFCC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Rete Montessori</a:t>
            </a:r>
            <a:r>
              <a:rPr lang="it-I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nasce nel </a:t>
            </a:r>
            <a:r>
              <a:rPr lang="it-IT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2008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mettere a punto una strategia di lavoro comune alla maggior parte delle realtà montessoriane lombarde, nella convinzione che la diffusione del pensiero Montessori sia strettamente legato alla </a:t>
            </a:r>
            <a:r>
              <a:rPr lang="it-IT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COLLABORAZIONE TRA TUTTE LE ISTITUZIONI E LE PERSONE CHE OPERANO CON IL METODO</a:t>
            </a: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it-IT" sz="2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parole chiave</a:t>
            </a:r>
            <a:r>
              <a:rPr lang="it-IT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della rete sono infatti </a:t>
            </a:r>
            <a:r>
              <a:rPr lang="it-IT" sz="19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RELAZIONALITÀ E ASSOCIAZIONE</a:t>
            </a:r>
            <a:r>
              <a:rPr lang="it-IT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ovvero capacità di perseguire degli obiettivi condivisi attraverso lo sviluppo dei legami. </a:t>
            </a:r>
            <a:endParaRPr lang="it-IT" sz="2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it-IT" sz="21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Consiglio direttivo </a:t>
            </a:r>
            <a:r>
              <a:rPr lang="it-IT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l’</a:t>
            </a:r>
            <a:r>
              <a:rPr lang="it-IT" sz="21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Assemblea dei soci</a:t>
            </a:r>
            <a:r>
              <a:rPr lang="it-IT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programmano l’attività annuale, riunendosi periodicamente</a:t>
            </a:r>
            <a:r>
              <a:rPr lang="it-I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8" name="Immagine 7" descr="http://biografieonline.it/img/bio/Maria_Montessori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150" y="4768850"/>
            <a:ext cx="1960054" cy="23071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bject 3"/>
          <p:cNvSpPr>
            <a:spLocks noChangeArrowheads="1"/>
          </p:cNvSpPr>
          <p:nvPr/>
        </p:nvSpPr>
        <p:spPr bwMode="auto">
          <a:xfrm>
            <a:off x="469900" y="501650"/>
            <a:ext cx="1905000" cy="6096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t-IT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9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5444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M. Costanza Locatelli</a:t>
            </a:r>
            <a:endParaRPr lang="it-IT" dirty="0"/>
          </a:p>
        </p:txBody>
      </p:sp>
      <p:sp>
        <p:nvSpPr>
          <p:cNvPr id="10" name="object 3"/>
          <p:cNvSpPr>
            <a:spLocks noChangeArrowheads="1"/>
          </p:cNvSpPr>
          <p:nvPr/>
        </p:nvSpPr>
        <p:spPr bwMode="auto">
          <a:xfrm>
            <a:off x="469900" y="501650"/>
            <a:ext cx="1905000" cy="6096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t-IT">
              <a:latin typeface="Calibri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813535090"/>
              </p:ext>
            </p:extLst>
          </p:nvPr>
        </p:nvGraphicFramePr>
        <p:xfrm>
          <a:off x="501650" y="1149385"/>
          <a:ext cx="9677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nettore 1 3"/>
          <p:cNvSpPr/>
          <p:nvPr/>
        </p:nvSpPr>
        <p:spPr>
          <a:xfrm rot="8331697" flipV="1">
            <a:off x="6781379" y="3258279"/>
            <a:ext cx="826641" cy="4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725423" y="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ttangolo arrotondato 12"/>
          <p:cNvSpPr/>
          <p:nvPr/>
        </p:nvSpPr>
        <p:spPr>
          <a:xfrm>
            <a:off x="7392667" y="1339850"/>
            <a:ext cx="2684811" cy="2587590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622584"/>
              <a:satOff val="26541"/>
              <a:lumOff val="5752"/>
              <a:alphaOff val="0"/>
            </a:schemeClr>
          </a:fillRef>
          <a:effectRef idx="0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CasellaDiTesto 2"/>
          <p:cNvSpPr txBox="1"/>
          <p:nvPr/>
        </p:nvSpPr>
        <p:spPr>
          <a:xfrm>
            <a:off x="7544447" y="1843992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b="1" u="sng" dirty="0" smtClean="0">
                <a:solidFill>
                  <a:schemeClr val="bg1"/>
                </a:solidFill>
                <a:latin typeface="+mj-lt"/>
              </a:rPr>
              <a:t>PROMOZIONE DELLA CONOSCENZA </a:t>
            </a:r>
            <a:r>
              <a:rPr lang="it-IT" dirty="0" smtClean="0">
                <a:solidFill>
                  <a:schemeClr val="bg1"/>
                </a:solidFill>
                <a:latin typeface="+mj-lt"/>
              </a:rPr>
              <a:t>del </a:t>
            </a:r>
            <a:r>
              <a:rPr lang="it-IT" dirty="0">
                <a:solidFill>
                  <a:schemeClr val="bg1"/>
                </a:solidFill>
                <a:latin typeface="+mj-lt"/>
              </a:rPr>
              <a:t>Metodo Montessori tra persone impegnate in ambito scolastico o in generale educativo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30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5444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M. Costanza Locatelli</a:t>
            </a:r>
            <a:endParaRPr lang="it-IT" dirty="0"/>
          </a:p>
        </p:txBody>
      </p:sp>
      <p:sp>
        <p:nvSpPr>
          <p:cNvPr id="10" name="object 3"/>
          <p:cNvSpPr>
            <a:spLocks noChangeArrowheads="1"/>
          </p:cNvSpPr>
          <p:nvPr/>
        </p:nvSpPr>
        <p:spPr bwMode="auto">
          <a:xfrm>
            <a:off x="469900" y="501650"/>
            <a:ext cx="1905000" cy="6096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t-IT">
              <a:latin typeface="Calibri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310997150"/>
              </p:ext>
            </p:extLst>
          </p:nvPr>
        </p:nvGraphicFramePr>
        <p:xfrm>
          <a:off x="501650" y="1149385"/>
          <a:ext cx="9677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nettore 1 3"/>
          <p:cNvSpPr/>
          <p:nvPr/>
        </p:nvSpPr>
        <p:spPr>
          <a:xfrm rot="8331697" flipV="1">
            <a:off x="6781379" y="3258279"/>
            <a:ext cx="826641" cy="4571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725423" y="0"/>
                </a:lnTo>
              </a:path>
            </a:pathLst>
          </a:custGeom>
          <a:noFill/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ttangolo arrotondato 12"/>
          <p:cNvSpPr/>
          <p:nvPr/>
        </p:nvSpPr>
        <p:spPr>
          <a:xfrm>
            <a:off x="7404100" y="1873250"/>
            <a:ext cx="2684811" cy="1371600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622584"/>
              <a:satOff val="26541"/>
              <a:lumOff val="5752"/>
              <a:alphaOff val="0"/>
            </a:schemeClr>
          </a:fillRef>
          <a:effectRef idx="0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CasellaDiTesto 2"/>
          <p:cNvSpPr txBox="1"/>
          <p:nvPr/>
        </p:nvSpPr>
        <p:spPr>
          <a:xfrm>
            <a:off x="7521020" y="2005052"/>
            <a:ext cx="245045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it-IT" sz="1600" u="sng" dirty="0" smtClean="0">
              <a:solidFill>
                <a:schemeClr val="bg1"/>
              </a:solidFill>
              <a:latin typeface="+mj-lt"/>
            </a:endParaRPr>
          </a:p>
          <a:p>
            <a:pPr lvl="0" algn="ctr"/>
            <a:r>
              <a:rPr lang="it-IT" sz="2400" u="sng" dirty="0" smtClean="0">
                <a:solidFill>
                  <a:schemeClr val="bg1"/>
                </a:solidFill>
                <a:latin typeface="+mj-lt"/>
              </a:rPr>
              <a:t>Comunicazione:</a:t>
            </a:r>
          </a:p>
          <a:p>
            <a:pPr lvl="0" algn="ctr"/>
            <a:r>
              <a:rPr lang="it-IT" sz="1600" dirty="0" smtClean="0">
                <a:solidFill>
                  <a:schemeClr val="bg1"/>
                </a:solidFill>
                <a:latin typeface="+mj-lt"/>
              </a:rPr>
              <a:t>Sito/</a:t>
            </a:r>
            <a:r>
              <a:rPr lang="it-IT" sz="1600" dirty="0" err="1" smtClean="0">
                <a:solidFill>
                  <a:schemeClr val="bg1"/>
                </a:solidFill>
                <a:latin typeface="+mj-lt"/>
              </a:rPr>
              <a:t>facebook</a:t>
            </a:r>
            <a:r>
              <a:rPr lang="it-IT" sz="1600" dirty="0" smtClean="0">
                <a:solidFill>
                  <a:schemeClr val="bg1"/>
                </a:solidFill>
                <a:latin typeface="+mj-lt"/>
              </a:rPr>
              <a:t>/Newsletter</a:t>
            </a:r>
            <a:endParaRPr lang="it-IT" sz="1600" dirty="0">
              <a:solidFill>
                <a:schemeClr val="bg1"/>
              </a:solidFill>
              <a:latin typeface="+mj-lt"/>
            </a:endParaRPr>
          </a:p>
          <a:p>
            <a:endParaRPr lang="it-IT" dirty="0"/>
          </a:p>
        </p:txBody>
      </p:sp>
      <p:sp>
        <p:nvSpPr>
          <p:cNvPr id="5" name="Parentesi graffa chiusa 4"/>
          <p:cNvSpPr/>
          <p:nvPr/>
        </p:nvSpPr>
        <p:spPr>
          <a:xfrm>
            <a:off x="1908175" y="2500273"/>
            <a:ext cx="152400" cy="6096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68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5444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M. Costanza Locatelli</a:t>
            </a:r>
            <a:endParaRPr lang="it-IT" dirty="0"/>
          </a:p>
        </p:txBody>
      </p:sp>
      <p:sp>
        <p:nvSpPr>
          <p:cNvPr id="10" name="object 3"/>
          <p:cNvSpPr>
            <a:spLocks noChangeArrowheads="1"/>
          </p:cNvSpPr>
          <p:nvPr/>
        </p:nvSpPr>
        <p:spPr bwMode="auto">
          <a:xfrm>
            <a:off x="469900" y="501650"/>
            <a:ext cx="1905000" cy="6096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t-IT">
              <a:latin typeface="Calibri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767042312"/>
              </p:ext>
            </p:extLst>
          </p:nvPr>
        </p:nvGraphicFramePr>
        <p:xfrm>
          <a:off x="774701" y="1401938"/>
          <a:ext cx="9220200" cy="4814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001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241300" y="7131050"/>
            <a:ext cx="7772400" cy="215444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M. Costanza Locatelli</a:t>
            </a:r>
            <a:endParaRPr lang="it-IT" dirty="0"/>
          </a:p>
        </p:txBody>
      </p:sp>
      <p:sp>
        <p:nvSpPr>
          <p:cNvPr id="6" name="Titolo 3"/>
          <p:cNvSpPr>
            <a:spLocks noGrp="1"/>
          </p:cNvSpPr>
          <p:nvPr>
            <p:ph type="title"/>
          </p:nvPr>
        </p:nvSpPr>
        <p:spPr>
          <a:xfrm>
            <a:off x="1993900" y="1339850"/>
            <a:ext cx="6553200" cy="2209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400" b="1" i="1" dirty="0" smtClean="0">
                <a:solidFill>
                  <a:schemeClr val="tx1"/>
                </a:solidFill>
              </a:rPr>
              <a:t>Associazione Rete </a:t>
            </a:r>
            <a:r>
              <a:rPr lang="it-IT" sz="2400" b="1" i="1" dirty="0">
                <a:solidFill>
                  <a:schemeClr val="tx1"/>
                </a:solidFill>
              </a:rPr>
              <a:t>Montessori </a:t>
            </a:r>
            <a:r>
              <a:rPr lang="it-IT" sz="2400" i="1" dirty="0">
                <a:solidFill>
                  <a:schemeClr val="tx1"/>
                </a:solidFill>
              </a:rPr>
              <a:t/>
            </a:r>
            <a:br>
              <a:rPr lang="it-IT" sz="2400" i="1" dirty="0">
                <a:solidFill>
                  <a:schemeClr val="tx1"/>
                </a:solidFill>
              </a:rPr>
            </a:br>
            <a:r>
              <a:rPr lang="it-IT" sz="2400" i="1" dirty="0">
                <a:solidFill>
                  <a:schemeClr val="tx1"/>
                </a:solidFill>
              </a:rPr>
              <a:t/>
            </a:r>
            <a:br>
              <a:rPr lang="it-IT" sz="2400" i="1" dirty="0">
                <a:solidFill>
                  <a:schemeClr val="tx1"/>
                </a:solidFill>
              </a:rPr>
            </a:br>
            <a:r>
              <a:rPr lang="it-IT" sz="2400" i="1" dirty="0">
                <a:solidFill>
                  <a:schemeClr val="tx1"/>
                </a:solidFill>
              </a:rPr>
              <a:t>Sede </a:t>
            </a:r>
            <a:r>
              <a:rPr lang="it-IT" sz="2400" i="1" dirty="0" smtClean="0">
                <a:solidFill>
                  <a:schemeClr val="tx1"/>
                </a:solidFill>
              </a:rPr>
              <a:t>legale: </a:t>
            </a:r>
            <a:r>
              <a:rPr lang="it-IT" sz="2400" i="1" dirty="0">
                <a:solidFill>
                  <a:schemeClr val="tx1"/>
                </a:solidFill>
              </a:rPr>
              <a:t>via Arosio, 3 </a:t>
            </a:r>
            <a:r>
              <a:rPr lang="it-IT" sz="2400" i="1" dirty="0" smtClean="0">
                <a:solidFill>
                  <a:schemeClr val="tx1"/>
                </a:solidFill>
              </a:rPr>
              <a:t>- </a:t>
            </a:r>
            <a:r>
              <a:rPr lang="it-IT" sz="2400" i="1" dirty="0">
                <a:solidFill>
                  <a:schemeClr val="tx1"/>
                </a:solidFill>
              </a:rPr>
              <a:t>20148 Milano</a:t>
            </a:r>
            <a:br>
              <a:rPr lang="it-IT" sz="2400" i="1" dirty="0">
                <a:solidFill>
                  <a:schemeClr val="tx1"/>
                </a:solidFill>
              </a:rPr>
            </a:br>
            <a:r>
              <a:rPr lang="it-IT" sz="2400" i="1" dirty="0" err="1" smtClean="0">
                <a:solidFill>
                  <a:schemeClr val="tx1"/>
                </a:solidFill>
              </a:rPr>
              <a:t>Tel</a:t>
            </a:r>
            <a:r>
              <a:rPr lang="it-IT" sz="2400" i="1" dirty="0" smtClean="0">
                <a:solidFill>
                  <a:schemeClr val="tx1"/>
                </a:solidFill>
              </a:rPr>
              <a:t>: </a:t>
            </a:r>
            <a:r>
              <a:rPr lang="it-IT" sz="2400" i="1" dirty="0">
                <a:solidFill>
                  <a:schemeClr val="tx1"/>
                </a:solidFill>
              </a:rPr>
              <a:t>02 4045694 - Fax 02 4045694</a:t>
            </a:r>
            <a:br>
              <a:rPr lang="it-IT" sz="2400" i="1" dirty="0">
                <a:solidFill>
                  <a:schemeClr val="tx1"/>
                </a:solidFill>
              </a:rPr>
            </a:br>
            <a:r>
              <a:rPr lang="it-IT" sz="2400" i="1" u="sng" dirty="0" smtClean="0">
                <a:solidFill>
                  <a:schemeClr val="tx1"/>
                </a:solidFill>
                <a:hlinkClick r:id="rId2"/>
              </a:rPr>
              <a:t>retemontessori@libero.it</a:t>
            </a:r>
            <a:r>
              <a:rPr lang="it-IT" sz="2400" i="1" dirty="0">
                <a:solidFill>
                  <a:schemeClr val="tx1"/>
                </a:solidFill>
              </a:rPr>
              <a:t> </a:t>
            </a:r>
            <a:r>
              <a:rPr lang="it-IT" sz="2400" i="1" u="sng" dirty="0" smtClean="0">
                <a:solidFill>
                  <a:schemeClr val="tx1"/>
                </a:solidFill>
                <a:hlinkClick r:id="rId3"/>
              </a:rPr>
              <a:t>www.retemontessori.it</a:t>
            </a:r>
            <a:r>
              <a:rPr lang="it-IT" sz="2400" i="1" u="sng" dirty="0" smtClean="0">
                <a:solidFill>
                  <a:schemeClr val="tx1"/>
                </a:solidFill>
              </a:rPr>
              <a:t> </a:t>
            </a:r>
            <a:endParaRPr lang="it-IT" sz="2400" i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473450"/>
            <a:ext cx="4076700" cy="339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ject 3"/>
          <p:cNvSpPr>
            <a:spLocks noChangeArrowheads="1"/>
          </p:cNvSpPr>
          <p:nvPr/>
        </p:nvSpPr>
        <p:spPr bwMode="auto">
          <a:xfrm>
            <a:off x="469900" y="501650"/>
            <a:ext cx="1905000" cy="60960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it-IT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2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362</Words>
  <Application>Microsoft Office PowerPoint</Application>
  <PresentationFormat>Personalizzato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Associazione Rete Montessori   Sede legale: via Arosio, 3 - 20148 Milano Tel: 02 4045694 - Fax 02 4045694 retemontessori@libero.it www.retemontessori.it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Roberta</cp:lastModifiedBy>
  <cp:revision>103</cp:revision>
  <dcterms:created xsi:type="dcterms:W3CDTF">2016-03-05T13:21:51Z</dcterms:created>
  <dcterms:modified xsi:type="dcterms:W3CDTF">2019-07-03T11:04:54Z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2016-03-05T00:00:00Z</vt:filetime>
  </property>
  <property fmtid="{D5CDD505-2E9C-101B-9397-08002B2CF9AE}" pid="3" name="LastSaved">
    <vt:filetime>2016-03-05T00:00:00Z</vt:filetime>
  </property>
</Properties>
</file>